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7" r:id="rId3"/>
    <p:sldId id="267" r:id="rId4"/>
    <p:sldId id="258" r:id="rId5"/>
    <p:sldId id="271" r:id="rId6"/>
    <p:sldId id="259"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95" d="100"/>
          <a:sy n="95" d="100"/>
        </p:scale>
        <p:origin x="65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96D79-1851-4EFF-AAA8-696227FF25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072202-F874-48A5-B8E7-5FFBBF7760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F11FA4-799F-44A4-B6F2-5BA64057DC00}"/>
              </a:ext>
            </a:extLst>
          </p:cNvPr>
          <p:cNvSpPr>
            <a:spLocks noGrp="1"/>
          </p:cNvSpPr>
          <p:nvPr>
            <p:ph type="dt" sz="half" idx="10"/>
          </p:nvPr>
        </p:nvSpPr>
        <p:spPr/>
        <p:txBody>
          <a:bodyPr/>
          <a:lstStyle/>
          <a:p>
            <a:fld id="{B24F5F39-34A6-44E2-9F7A-A99A48C6CF4E}" type="datetimeFigureOut">
              <a:rPr lang="en-US" smtClean="0"/>
              <a:t>3/17/20</a:t>
            </a:fld>
            <a:endParaRPr lang="en-US"/>
          </a:p>
        </p:txBody>
      </p:sp>
      <p:sp>
        <p:nvSpPr>
          <p:cNvPr id="5" name="Footer Placeholder 4">
            <a:extLst>
              <a:ext uri="{FF2B5EF4-FFF2-40B4-BE49-F238E27FC236}">
                <a16:creationId xmlns:a16="http://schemas.microsoft.com/office/drawing/2014/main" id="{4AE043FF-02C2-426B-913A-2CD3AB0B63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45DAC-9149-497D-9F1C-192912103607}"/>
              </a:ext>
            </a:extLst>
          </p:cNvPr>
          <p:cNvSpPr>
            <a:spLocks noGrp="1"/>
          </p:cNvSpPr>
          <p:nvPr>
            <p:ph type="sldNum" sz="quarter" idx="12"/>
          </p:nvPr>
        </p:nvSpPr>
        <p:spPr/>
        <p:txBody>
          <a:bodyPr/>
          <a:lstStyle/>
          <a:p>
            <a:fld id="{CC4E0FD8-E613-4D51-B276-69F0B26E79FD}" type="slidenum">
              <a:rPr lang="en-US" smtClean="0"/>
              <a:t>‹#›</a:t>
            </a:fld>
            <a:endParaRPr lang="en-US"/>
          </a:p>
        </p:txBody>
      </p:sp>
    </p:spTree>
    <p:extLst>
      <p:ext uri="{BB962C8B-B14F-4D97-AF65-F5344CB8AC3E}">
        <p14:creationId xmlns:p14="http://schemas.microsoft.com/office/powerpoint/2010/main" val="4014168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94B49-7EB8-4DE9-B6B1-43D236BD5D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C82D61-FCD5-4652-8FC3-F22078B02A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A18D83-929D-4D75-AFDB-78C2550A69D7}"/>
              </a:ext>
            </a:extLst>
          </p:cNvPr>
          <p:cNvSpPr>
            <a:spLocks noGrp="1"/>
          </p:cNvSpPr>
          <p:nvPr>
            <p:ph type="dt" sz="half" idx="10"/>
          </p:nvPr>
        </p:nvSpPr>
        <p:spPr/>
        <p:txBody>
          <a:bodyPr/>
          <a:lstStyle/>
          <a:p>
            <a:fld id="{B24F5F39-34A6-44E2-9F7A-A99A48C6CF4E}" type="datetimeFigureOut">
              <a:rPr lang="en-US" smtClean="0"/>
              <a:t>3/17/20</a:t>
            </a:fld>
            <a:endParaRPr lang="en-US"/>
          </a:p>
        </p:txBody>
      </p:sp>
      <p:sp>
        <p:nvSpPr>
          <p:cNvPr id="5" name="Footer Placeholder 4">
            <a:extLst>
              <a:ext uri="{FF2B5EF4-FFF2-40B4-BE49-F238E27FC236}">
                <a16:creationId xmlns:a16="http://schemas.microsoft.com/office/drawing/2014/main" id="{94D08491-B5E7-4079-B4BE-736F0EAB93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D7A3C6-CFFB-4A2B-BFC8-5E7FA7B89A17}"/>
              </a:ext>
            </a:extLst>
          </p:cNvPr>
          <p:cNvSpPr>
            <a:spLocks noGrp="1"/>
          </p:cNvSpPr>
          <p:nvPr>
            <p:ph type="sldNum" sz="quarter" idx="12"/>
          </p:nvPr>
        </p:nvSpPr>
        <p:spPr/>
        <p:txBody>
          <a:bodyPr/>
          <a:lstStyle/>
          <a:p>
            <a:fld id="{CC4E0FD8-E613-4D51-B276-69F0B26E79FD}" type="slidenum">
              <a:rPr lang="en-US" smtClean="0"/>
              <a:t>‹#›</a:t>
            </a:fld>
            <a:endParaRPr lang="en-US"/>
          </a:p>
        </p:txBody>
      </p:sp>
    </p:spTree>
    <p:extLst>
      <p:ext uri="{BB962C8B-B14F-4D97-AF65-F5344CB8AC3E}">
        <p14:creationId xmlns:p14="http://schemas.microsoft.com/office/powerpoint/2010/main" val="3138572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0F8EEA-8FD8-4B3D-B877-964BD6213A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F66DFD-8663-46C3-AEF2-52EDB2864EC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6E07D2-7072-48ED-BB5A-4BF3F0F5EF24}"/>
              </a:ext>
            </a:extLst>
          </p:cNvPr>
          <p:cNvSpPr>
            <a:spLocks noGrp="1"/>
          </p:cNvSpPr>
          <p:nvPr>
            <p:ph type="dt" sz="half" idx="10"/>
          </p:nvPr>
        </p:nvSpPr>
        <p:spPr/>
        <p:txBody>
          <a:bodyPr/>
          <a:lstStyle/>
          <a:p>
            <a:fld id="{B24F5F39-34A6-44E2-9F7A-A99A48C6CF4E}" type="datetimeFigureOut">
              <a:rPr lang="en-US" smtClean="0"/>
              <a:t>3/17/20</a:t>
            </a:fld>
            <a:endParaRPr lang="en-US"/>
          </a:p>
        </p:txBody>
      </p:sp>
      <p:sp>
        <p:nvSpPr>
          <p:cNvPr id="5" name="Footer Placeholder 4">
            <a:extLst>
              <a:ext uri="{FF2B5EF4-FFF2-40B4-BE49-F238E27FC236}">
                <a16:creationId xmlns:a16="http://schemas.microsoft.com/office/drawing/2014/main" id="{88B98CA1-1372-4FF4-83DE-50C7BC8BDC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D2AE0D-5D5A-45C7-807B-5AF5611D38F5}"/>
              </a:ext>
            </a:extLst>
          </p:cNvPr>
          <p:cNvSpPr>
            <a:spLocks noGrp="1"/>
          </p:cNvSpPr>
          <p:nvPr>
            <p:ph type="sldNum" sz="quarter" idx="12"/>
          </p:nvPr>
        </p:nvSpPr>
        <p:spPr/>
        <p:txBody>
          <a:bodyPr/>
          <a:lstStyle/>
          <a:p>
            <a:fld id="{CC4E0FD8-E613-4D51-B276-69F0B26E79FD}" type="slidenum">
              <a:rPr lang="en-US" smtClean="0"/>
              <a:t>‹#›</a:t>
            </a:fld>
            <a:endParaRPr lang="en-US"/>
          </a:p>
        </p:txBody>
      </p:sp>
    </p:spTree>
    <p:extLst>
      <p:ext uri="{BB962C8B-B14F-4D97-AF65-F5344CB8AC3E}">
        <p14:creationId xmlns:p14="http://schemas.microsoft.com/office/powerpoint/2010/main" val="2468948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9B05A-7451-4577-B622-B6F49A3EC2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EC4EDB-6064-4B6D-BCE0-2729721634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2EFD5-93D1-4246-8772-C11FD2EDB3B1}"/>
              </a:ext>
            </a:extLst>
          </p:cNvPr>
          <p:cNvSpPr>
            <a:spLocks noGrp="1"/>
          </p:cNvSpPr>
          <p:nvPr>
            <p:ph type="dt" sz="half" idx="10"/>
          </p:nvPr>
        </p:nvSpPr>
        <p:spPr/>
        <p:txBody>
          <a:bodyPr/>
          <a:lstStyle/>
          <a:p>
            <a:fld id="{B24F5F39-34A6-44E2-9F7A-A99A48C6CF4E}" type="datetimeFigureOut">
              <a:rPr lang="en-US" smtClean="0"/>
              <a:t>3/17/20</a:t>
            </a:fld>
            <a:endParaRPr lang="en-US"/>
          </a:p>
        </p:txBody>
      </p:sp>
      <p:sp>
        <p:nvSpPr>
          <p:cNvPr id="5" name="Footer Placeholder 4">
            <a:extLst>
              <a:ext uri="{FF2B5EF4-FFF2-40B4-BE49-F238E27FC236}">
                <a16:creationId xmlns:a16="http://schemas.microsoft.com/office/drawing/2014/main" id="{32122012-32AA-48F4-BBF3-86C72546E5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94530-058A-4A01-B63A-EDF37BFA6313}"/>
              </a:ext>
            </a:extLst>
          </p:cNvPr>
          <p:cNvSpPr>
            <a:spLocks noGrp="1"/>
          </p:cNvSpPr>
          <p:nvPr>
            <p:ph type="sldNum" sz="quarter" idx="12"/>
          </p:nvPr>
        </p:nvSpPr>
        <p:spPr/>
        <p:txBody>
          <a:bodyPr/>
          <a:lstStyle/>
          <a:p>
            <a:fld id="{CC4E0FD8-E613-4D51-B276-69F0B26E79FD}" type="slidenum">
              <a:rPr lang="en-US" smtClean="0"/>
              <a:t>‹#›</a:t>
            </a:fld>
            <a:endParaRPr lang="en-US"/>
          </a:p>
        </p:txBody>
      </p:sp>
    </p:spTree>
    <p:extLst>
      <p:ext uri="{BB962C8B-B14F-4D97-AF65-F5344CB8AC3E}">
        <p14:creationId xmlns:p14="http://schemas.microsoft.com/office/powerpoint/2010/main" val="4201619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C5880-68A9-4D7A-ADEC-306D934C06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844631-A16E-4E25-B552-8B44F7D3F2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8D24AE-B110-4A2D-9645-51F3892F7C0D}"/>
              </a:ext>
            </a:extLst>
          </p:cNvPr>
          <p:cNvSpPr>
            <a:spLocks noGrp="1"/>
          </p:cNvSpPr>
          <p:nvPr>
            <p:ph type="dt" sz="half" idx="10"/>
          </p:nvPr>
        </p:nvSpPr>
        <p:spPr/>
        <p:txBody>
          <a:bodyPr/>
          <a:lstStyle/>
          <a:p>
            <a:fld id="{B24F5F39-34A6-44E2-9F7A-A99A48C6CF4E}" type="datetimeFigureOut">
              <a:rPr lang="en-US" smtClean="0"/>
              <a:t>3/17/20</a:t>
            </a:fld>
            <a:endParaRPr lang="en-US"/>
          </a:p>
        </p:txBody>
      </p:sp>
      <p:sp>
        <p:nvSpPr>
          <p:cNvPr id="5" name="Footer Placeholder 4">
            <a:extLst>
              <a:ext uri="{FF2B5EF4-FFF2-40B4-BE49-F238E27FC236}">
                <a16:creationId xmlns:a16="http://schemas.microsoft.com/office/drawing/2014/main" id="{5057EE51-54B4-4D82-AC6A-AF6059B562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31DEBE-6CEF-47C1-9ED6-9A8D85A62F9F}"/>
              </a:ext>
            </a:extLst>
          </p:cNvPr>
          <p:cNvSpPr>
            <a:spLocks noGrp="1"/>
          </p:cNvSpPr>
          <p:nvPr>
            <p:ph type="sldNum" sz="quarter" idx="12"/>
          </p:nvPr>
        </p:nvSpPr>
        <p:spPr/>
        <p:txBody>
          <a:bodyPr/>
          <a:lstStyle/>
          <a:p>
            <a:fld id="{CC4E0FD8-E613-4D51-B276-69F0B26E79FD}" type="slidenum">
              <a:rPr lang="en-US" smtClean="0"/>
              <a:t>‹#›</a:t>
            </a:fld>
            <a:endParaRPr lang="en-US"/>
          </a:p>
        </p:txBody>
      </p:sp>
    </p:spTree>
    <p:extLst>
      <p:ext uri="{BB962C8B-B14F-4D97-AF65-F5344CB8AC3E}">
        <p14:creationId xmlns:p14="http://schemas.microsoft.com/office/powerpoint/2010/main" val="2298665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59B85-8050-486C-BE90-B7A6B238CE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658B79-50C6-4E93-B384-D113E2FBFD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E21B7B-5C50-4BF8-B795-0C1BDF706E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551B8D-284F-4EEF-8C6E-4734FF5665C6}"/>
              </a:ext>
            </a:extLst>
          </p:cNvPr>
          <p:cNvSpPr>
            <a:spLocks noGrp="1"/>
          </p:cNvSpPr>
          <p:nvPr>
            <p:ph type="dt" sz="half" idx="10"/>
          </p:nvPr>
        </p:nvSpPr>
        <p:spPr/>
        <p:txBody>
          <a:bodyPr/>
          <a:lstStyle/>
          <a:p>
            <a:fld id="{B24F5F39-34A6-44E2-9F7A-A99A48C6CF4E}" type="datetimeFigureOut">
              <a:rPr lang="en-US" smtClean="0"/>
              <a:t>3/17/20</a:t>
            </a:fld>
            <a:endParaRPr lang="en-US"/>
          </a:p>
        </p:txBody>
      </p:sp>
      <p:sp>
        <p:nvSpPr>
          <p:cNvPr id="6" name="Footer Placeholder 5">
            <a:extLst>
              <a:ext uri="{FF2B5EF4-FFF2-40B4-BE49-F238E27FC236}">
                <a16:creationId xmlns:a16="http://schemas.microsoft.com/office/drawing/2014/main" id="{5BC44455-6CF9-4500-BB36-2E0B936AC1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AA86BC-487F-4572-AA6F-D494990F67B7}"/>
              </a:ext>
            </a:extLst>
          </p:cNvPr>
          <p:cNvSpPr>
            <a:spLocks noGrp="1"/>
          </p:cNvSpPr>
          <p:nvPr>
            <p:ph type="sldNum" sz="quarter" idx="12"/>
          </p:nvPr>
        </p:nvSpPr>
        <p:spPr/>
        <p:txBody>
          <a:bodyPr/>
          <a:lstStyle/>
          <a:p>
            <a:fld id="{CC4E0FD8-E613-4D51-B276-69F0B26E79FD}" type="slidenum">
              <a:rPr lang="en-US" smtClean="0"/>
              <a:t>‹#›</a:t>
            </a:fld>
            <a:endParaRPr lang="en-US"/>
          </a:p>
        </p:txBody>
      </p:sp>
    </p:spTree>
    <p:extLst>
      <p:ext uri="{BB962C8B-B14F-4D97-AF65-F5344CB8AC3E}">
        <p14:creationId xmlns:p14="http://schemas.microsoft.com/office/powerpoint/2010/main" val="2087933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76AF5-8B54-4BB0-94A1-B8F2086BF0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4CC5B0-8EDA-4907-83A7-B06F6C0BF0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D70621-9C58-47C5-B14E-723A62200A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7F54C1-9BA9-4EB4-A37D-8309AB2EE2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849BA9-BED4-42BE-8E86-12B245A535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6C0506-10F5-4D32-96BD-ED96B5DADECF}"/>
              </a:ext>
            </a:extLst>
          </p:cNvPr>
          <p:cNvSpPr>
            <a:spLocks noGrp="1"/>
          </p:cNvSpPr>
          <p:nvPr>
            <p:ph type="dt" sz="half" idx="10"/>
          </p:nvPr>
        </p:nvSpPr>
        <p:spPr/>
        <p:txBody>
          <a:bodyPr/>
          <a:lstStyle/>
          <a:p>
            <a:fld id="{B24F5F39-34A6-44E2-9F7A-A99A48C6CF4E}" type="datetimeFigureOut">
              <a:rPr lang="en-US" smtClean="0"/>
              <a:t>3/17/20</a:t>
            </a:fld>
            <a:endParaRPr lang="en-US"/>
          </a:p>
        </p:txBody>
      </p:sp>
      <p:sp>
        <p:nvSpPr>
          <p:cNvPr id="8" name="Footer Placeholder 7">
            <a:extLst>
              <a:ext uri="{FF2B5EF4-FFF2-40B4-BE49-F238E27FC236}">
                <a16:creationId xmlns:a16="http://schemas.microsoft.com/office/drawing/2014/main" id="{8F960B78-08F4-4F72-AEA1-6B35F6194D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6BA43C-56EA-4B01-B689-9126B42E82A1}"/>
              </a:ext>
            </a:extLst>
          </p:cNvPr>
          <p:cNvSpPr>
            <a:spLocks noGrp="1"/>
          </p:cNvSpPr>
          <p:nvPr>
            <p:ph type="sldNum" sz="quarter" idx="12"/>
          </p:nvPr>
        </p:nvSpPr>
        <p:spPr/>
        <p:txBody>
          <a:bodyPr/>
          <a:lstStyle/>
          <a:p>
            <a:fld id="{CC4E0FD8-E613-4D51-B276-69F0B26E79FD}" type="slidenum">
              <a:rPr lang="en-US" smtClean="0"/>
              <a:t>‹#›</a:t>
            </a:fld>
            <a:endParaRPr lang="en-US"/>
          </a:p>
        </p:txBody>
      </p:sp>
    </p:spTree>
    <p:extLst>
      <p:ext uri="{BB962C8B-B14F-4D97-AF65-F5344CB8AC3E}">
        <p14:creationId xmlns:p14="http://schemas.microsoft.com/office/powerpoint/2010/main" val="1930618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3600-6170-4A07-A3DD-11FACEB789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F8FE97-FDCE-476B-B544-FB5F8BB3162C}"/>
              </a:ext>
            </a:extLst>
          </p:cNvPr>
          <p:cNvSpPr>
            <a:spLocks noGrp="1"/>
          </p:cNvSpPr>
          <p:nvPr>
            <p:ph type="dt" sz="half" idx="10"/>
          </p:nvPr>
        </p:nvSpPr>
        <p:spPr/>
        <p:txBody>
          <a:bodyPr/>
          <a:lstStyle/>
          <a:p>
            <a:fld id="{B24F5F39-34A6-44E2-9F7A-A99A48C6CF4E}" type="datetimeFigureOut">
              <a:rPr lang="en-US" smtClean="0"/>
              <a:t>3/17/20</a:t>
            </a:fld>
            <a:endParaRPr lang="en-US"/>
          </a:p>
        </p:txBody>
      </p:sp>
      <p:sp>
        <p:nvSpPr>
          <p:cNvPr id="4" name="Footer Placeholder 3">
            <a:extLst>
              <a:ext uri="{FF2B5EF4-FFF2-40B4-BE49-F238E27FC236}">
                <a16:creationId xmlns:a16="http://schemas.microsoft.com/office/drawing/2014/main" id="{BF0E3283-C748-4EBD-B467-6928FEEBDA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CED372-3D22-45A8-955B-20ECDBEE1C3A}"/>
              </a:ext>
            </a:extLst>
          </p:cNvPr>
          <p:cNvSpPr>
            <a:spLocks noGrp="1"/>
          </p:cNvSpPr>
          <p:nvPr>
            <p:ph type="sldNum" sz="quarter" idx="12"/>
          </p:nvPr>
        </p:nvSpPr>
        <p:spPr/>
        <p:txBody>
          <a:bodyPr/>
          <a:lstStyle/>
          <a:p>
            <a:fld id="{CC4E0FD8-E613-4D51-B276-69F0B26E79FD}" type="slidenum">
              <a:rPr lang="en-US" smtClean="0"/>
              <a:t>‹#›</a:t>
            </a:fld>
            <a:endParaRPr lang="en-US"/>
          </a:p>
        </p:txBody>
      </p:sp>
    </p:spTree>
    <p:extLst>
      <p:ext uri="{BB962C8B-B14F-4D97-AF65-F5344CB8AC3E}">
        <p14:creationId xmlns:p14="http://schemas.microsoft.com/office/powerpoint/2010/main" val="2561304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AFB878-5FC4-4256-8F9E-2D1BE17E4A44}"/>
              </a:ext>
            </a:extLst>
          </p:cNvPr>
          <p:cNvSpPr>
            <a:spLocks noGrp="1"/>
          </p:cNvSpPr>
          <p:nvPr>
            <p:ph type="dt" sz="half" idx="10"/>
          </p:nvPr>
        </p:nvSpPr>
        <p:spPr/>
        <p:txBody>
          <a:bodyPr/>
          <a:lstStyle/>
          <a:p>
            <a:fld id="{B24F5F39-34A6-44E2-9F7A-A99A48C6CF4E}" type="datetimeFigureOut">
              <a:rPr lang="en-US" smtClean="0"/>
              <a:t>3/17/20</a:t>
            </a:fld>
            <a:endParaRPr lang="en-US"/>
          </a:p>
        </p:txBody>
      </p:sp>
      <p:sp>
        <p:nvSpPr>
          <p:cNvPr id="3" name="Footer Placeholder 2">
            <a:extLst>
              <a:ext uri="{FF2B5EF4-FFF2-40B4-BE49-F238E27FC236}">
                <a16:creationId xmlns:a16="http://schemas.microsoft.com/office/drawing/2014/main" id="{A595808D-E535-4A74-B8D4-2B3121C8FF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C677AEC-ADBA-4EB0-AC8E-B5ABA421C3A8}"/>
              </a:ext>
            </a:extLst>
          </p:cNvPr>
          <p:cNvSpPr>
            <a:spLocks noGrp="1"/>
          </p:cNvSpPr>
          <p:nvPr>
            <p:ph type="sldNum" sz="quarter" idx="12"/>
          </p:nvPr>
        </p:nvSpPr>
        <p:spPr/>
        <p:txBody>
          <a:bodyPr/>
          <a:lstStyle/>
          <a:p>
            <a:fld id="{CC4E0FD8-E613-4D51-B276-69F0B26E79FD}" type="slidenum">
              <a:rPr lang="en-US" smtClean="0"/>
              <a:t>‹#›</a:t>
            </a:fld>
            <a:endParaRPr lang="en-US"/>
          </a:p>
        </p:txBody>
      </p:sp>
    </p:spTree>
    <p:extLst>
      <p:ext uri="{BB962C8B-B14F-4D97-AF65-F5344CB8AC3E}">
        <p14:creationId xmlns:p14="http://schemas.microsoft.com/office/powerpoint/2010/main" val="1603813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D4BB6-1278-474A-B6F7-B189507432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23D270-4719-4220-887C-0ECC753E4C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08DCDC-9E81-4DDC-B434-22D5D05E06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9D62C9-3001-4245-A921-393E3BD703DB}"/>
              </a:ext>
            </a:extLst>
          </p:cNvPr>
          <p:cNvSpPr>
            <a:spLocks noGrp="1"/>
          </p:cNvSpPr>
          <p:nvPr>
            <p:ph type="dt" sz="half" idx="10"/>
          </p:nvPr>
        </p:nvSpPr>
        <p:spPr/>
        <p:txBody>
          <a:bodyPr/>
          <a:lstStyle/>
          <a:p>
            <a:fld id="{B24F5F39-34A6-44E2-9F7A-A99A48C6CF4E}" type="datetimeFigureOut">
              <a:rPr lang="en-US" smtClean="0"/>
              <a:t>3/17/20</a:t>
            </a:fld>
            <a:endParaRPr lang="en-US"/>
          </a:p>
        </p:txBody>
      </p:sp>
      <p:sp>
        <p:nvSpPr>
          <p:cNvPr id="6" name="Footer Placeholder 5">
            <a:extLst>
              <a:ext uri="{FF2B5EF4-FFF2-40B4-BE49-F238E27FC236}">
                <a16:creationId xmlns:a16="http://schemas.microsoft.com/office/drawing/2014/main" id="{A67CE944-337B-41BA-BFC6-7DA70679A1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18EDB5-E89A-46AA-8A82-1AD7B15F923C}"/>
              </a:ext>
            </a:extLst>
          </p:cNvPr>
          <p:cNvSpPr>
            <a:spLocks noGrp="1"/>
          </p:cNvSpPr>
          <p:nvPr>
            <p:ph type="sldNum" sz="quarter" idx="12"/>
          </p:nvPr>
        </p:nvSpPr>
        <p:spPr/>
        <p:txBody>
          <a:bodyPr/>
          <a:lstStyle/>
          <a:p>
            <a:fld id="{CC4E0FD8-E613-4D51-B276-69F0B26E79FD}" type="slidenum">
              <a:rPr lang="en-US" smtClean="0"/>
              <a:t>‹#›</a:t>
            </a:fld>
            <a:endParaRPr lang="en-US"/>
          </a:p>
        </p:txBody>
      </p:sp>
    </p:spTree>
    <p:extLst>
      <p:ext uri="{BB962C8B-B14F-4D97-AF65-F5344CB8AC3E}">
        <p14:creationId xmlns:p14="http://schemas.microsoft.com/office/powerpoint/2010/main" val="3320763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FC7C9-B12A-48BE-8D92-1863E23782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C753CF-19E4-401A-A801-6C5F322ED3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7E1180-EB81-4240-83EA-3AC05ADC25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03E914-5604-4784-8549-725682770CA9}"/>
              </a:ext>
            </a:extLst>
          </p:cNvPr>
          <p:cNvSpPr>
            <a:spLocks noGrp="1"/>
          </p:cNvSpPr>
          <p:nvPr>
            <p:ph type="dt" sz="half" idx="10"/>
          </p:nvPr>
        </p:nvSpPr>
        <p:spPr/>
        <p:txBody>
          <a:bodyPr/>
          <a:lstStyle/>
          <a:p>
            <a:fld id="{B24F5F39-34A6-44E2-9F7A-A99A48C6CF4E}" type="datetimeFigureOut">
              <a:rPr lang="en-US" smtClean="0"/>
              <a:t>3/17/20</a:t>
            </a:fld>
            <a:endParaRPr lang="en-US"/>
          </a:p>
        </p:txBody>
      </p:sp>
      <p:sp>
        <p:nvSpPr>
          <p:cNvPr id="6" name="Footer Placeholder 5">
            <a:extLst>
              <a:ext uri="{FF2B5EF4-FFF2-40B4-BE49-F238E27FC236}">
                <a16:creationId xmlns:a16="http://schemas.microsoft.com/office/drawing/2014/main" id="{A9FBE728-2B0B-47C8-ADB6-9C9CCAC2E2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B8C2FB-4DDB-44B1-A3AD-6A977137DA8A}"/>
              </a:ext>
            </a:extLst>
          </p:cNvPr>
          <p:cNvSpPr>
            <a:spLocks noGrp="1"/>
          </p:cNvSpPr>
          <p:nvPr>
            <p:ph type="sldNum" sz="quarter" idx="12"/>
          </p:nvPr>
        </p:nvSpPr>
        <p:spPr/>
        <p:txBody>
          <a:bodyPr/>
          <a:lstStyle/>
          <a:p>
            <a:fld id="{CC4E0FD8-E613-4D51-B276-69F0B26E79FD}" type="slidenum">
              <a:rPr lang="en-US" smtClean="0"/>
              <a:t>‹#›</a:t>
            </a:fld>
            <a:endParaRPr lang="en-US"/>
          </a:p>
        </p:txBody>
      </p:sp>
    </p:spTree>
    <p:extLst>
      <p:ext uri="{BB962C8B-B14F-4D97-AF65-F5344CB8AC3E}">
        <p14:creationId xmlns:p14="http://schemas.microsoft.com/office/powerpoint/2010/main" val="2534394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2BBE55-9EB1-40A4-AE2F-FC30D267B4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B659A8-B93F-48A0-8B37-32E6FBE301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B74E89-4EF1-4B4B-8433-93650751D8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F5F39-34A6-44E2-9F7A-A99A48C6CF4E}" type="datetimeFigureOut">
              <a:rPr lang="en-US" smtClean="0"/>
              <a:t>3/17/20</a:t>
            </a:fld>
            <a:endParaRPr lang="en-US"/>
          </a:p>
        </p:txBody>
      </p:sp>
      <p:sp>
        <p:nvSpPr>
          <p:cNvPr id="5" name="Footer Placeholder 4">
            <a:extLst>
              <a:ext uri="{FF2B5EF4-FFF2-40B4-BE49-F238E27FC236}">
                <a16:creationId xmlns:a16="http://schemas.microsoft.com/office/drawing/2014/main" id="{2FF221A6-F2A4-4FD7-B726-253BA4B46C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402E8A-7050-4A66-9865-E08F12E387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E0FD8-E613-4D51-B276-69F0B26E79FD}" type="slidenum">
              <a:rPr lang="en-US" smtClean="0"/>
              <a:t>‹#›</a:t>
            </a:fld>
            <a:endParaRPr lang="en-US"/>
          </a:p>
        </p:txBody>
      </p:sp>
    </p:spTree>
    <p:extLst>
      <p:ext uri="{BB962C8B-B14F-4D97-AF65-F5344CB8AC3E}">
        <p14:creationId xmlns:p14="http://schemas.microsoft.com/office/powerpoint/2010/main" val="265836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ciencekids.co.nz/sciencefacts/animal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ciencekids.co.nz/sciencefacts/animals.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sciencekids.co.nz/sciencefacts/animal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3721B-1080-8345-A7D4-B6DF908BF039}"/>
              </a:ext>
            </a:extLst>
          </p:cNvPr>
          <p:cNvSpPr>
            <a:spLocks noGrp="1"/>
          </p:cNvSpPr>
          <p:nvPr>
            <p:ph type="title"/>
          </p:nvPr>
        </p:nvSpPr>
        <p:spPr>
          <a:xfrm>
            <a:off x="838200" y="0"/>
            <a:ext cx="10515600" cy="1325563"/>
          </a:xfrm>
        </p:spPr>
        <p:txBody>
          <a:bodyPr/>
          <a:lstStyle/>
          <a:p>
            <a:pPr algn="ctr"/>
            <a:r>
              <a:rPr lang="en-US" dirty="0"/>
              <a:t>Animal Research Project Directions</a:t>
            </a:r>
          </a:p>
        </p:txBody>
      </p:sp>
      <p:sp>
        <p:nvSpPr>
          <p:cNvPr id="3" name="Content Placeholder 2">
            <a:extLst>
              <a:ext uri="{FF2B5EF4-FFF2-40B4-BE49-F238E27FC236}">
                <a16:creationId xmlns:a16="http://schemas.microsoft.com/office/drawing/2014/main" id="{5BCF284E-CADD-C049-A46F-97A40E23936D}"/>
              </a:ext>
            </a:extLst>
          </p:cNvPr>
          <p:cNvSpPr>
            <a:spLocks noGrp="1"/>
          </p:cNvSpPr>
          <p:nvPr>
            <p:ph idx="1"/>
          </p:nvPr>
        </p:nvSpPr>
        <p:spPr>
          <a:xfrm>
            <a:off x="0" y="1325564"/>
            <a:ext cx="12317506" cy="5532436"/>
          </a:xfrm>
        </p:spPr>
        <p:txBody>
          <a:bodyPr>
            <a:normAutofit lnSpcReduction="10000"/>
          </a:bodyPr>
          <a:lstStyle/>
          <a:p>
            <a:r>
              <a:rPr lang="en-US" dirty="0">
                <a:latin typeface="+mj-lt"/>
              </a:rPr>
              <a:t>Go to </a:t>
            </a:r>
            <a:r>
              <a:rPr lang="en-US" dirty="0">
                <a:latin typeface="+mj-lt"/>
                <a:hlinkClick r:id="rId2"/>
              </a:rPr>
              <a:t>http://www.sciencekids.co.nz/sciencefacts/animals.html</a:t>
            </a:r>
            <a:r>
              <a:rPr lang="en-US" dirty="0">
                <a:latin typeface="+mj-lt"/>
              </a:rPr>
              <a:t> and choose an animal that is listed, either with it’s photo or from the list on the bottom right. You’ll use this website to conduct some of your research. You can also search for your own website to use, but remember, use good judgement, </a:t>
            </a:r>
            <a:r>
              <a:rPr lang="en-US" b="1" dirty="0">
                <a:latin typeface="+mj-lt"/>
              </a:rPr>
              <a:t>no Wikipedia</a:t>
            </a:r>
            <a:r>
              <a:rPr lang="en-US" dirty="0">
                <a:latin typeface="+mj-lt"/>
              </a:rPr>
              <a:t>, and make sure the website is kid appropriate. Any websites you use need to be added to the last slide, just copy and paste the website address.</a:t>
            </a:r>
          </a:p>
          <a:p>
            <a:r>
              <a:rPr lang="en-US" dirty="0">
                <a:latin typeface="+mj-lt"/>
              </a:rPr>
              <a:t>Use the notes page on the next slide to answer the first three questions about your animal, in your own words, remember, don’t copy someone’s words.</a:t>
            </a:r>
          </a:p>
          <a:p>
            <a:r>
              <a:rPr lang="en-US" dirty="0">
                <a:latin typeface="+mj-lt"/>
              </a:rPr>
              <a:t>After you finish taking your notes, fill out your first three slides using that information. There are hints on each slide for you to know what you should be putting there.</a:t>
            </a:r>
          </a:p>
          <a:p>
            <a:r>
              <a:rPr lang="en-US" dirty="0">
                <a:latin typeface="+mj-lt"/>
              </a:rPr>
              <a:t>You can choose your own colors, fonts, and themes, just remember what we always say, no colors that are too hard to see or fonts that are too hard to read!</a:t>
            </a:r>
          </a:p>
          <a:p>
            <a:r>
              <a:rPr lang="en-US" dirty="0">
                <a:latin typeface="+mj-lt"/>
              </a:rPr>
              <a:t>After you finish your three slides, email it to me so I can see your work! </a:t>
            </a:r>
          </a:p>
        </p:txBody>
      </p:sp>
    </p:spTree>
    <p:extLst>
      <p:ext uri="{BB962C8B-B14F-4D97-AF65-F5344CB8AC3E}">
        <p14:creationId xmlns:p14="http://schemas.microsoft.com/office/powerpoint/2010/main" val="4066381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D73320-A5A6-4394-8095-AB8BEFA2B85B}"/>
              </a:ext>
            </a:extLst>
          </p:cNvPr>
          <p:cNvSpPr/>
          <p:nvPr/>
        </p:nvSpPr>
        <p:spPr>
          <a:xfrm>
            <a:off x="6656294" y="555122"/>
            <a:ext cx="5535706" cy="307777"/>
          </a:xfrm>
          <a:prstGeom prst="rect">
            <a:avLst/>
          </a:prstGeom>
        </p:spPr>
        <p:txBody>
          <a:bodyPr wrap="square">
            <a:spAutoFit/>
          </a:bodyPr>
          <a:lstStyle/>
          <a:p>
            <a:r>
              <a:rPr lang="en-US" sz="1400" dirty="0"/>
              <a:t>Site for research: </a:t>
            </a:r>
            <a:r>
              <a:rPr lang="en-US" sz="1400" dirty="0">
                <a:hlinkClick r:id="rId2"/>
              </a:rPr>
              <a:t>http://www.sciencekids.co.nz/sciencefacts/animals.html</a:t>
            </a:r>
            <a:endParaRPr lang="en-US" sz="1400" dirty="0"/>
          </a:p>
        </p:txBody>
      </p:sp>
      <p:sp>
        <p:nvSpPr>
          <p:cNvPr id="3" name="Rectangle 2">
            <a:extLst>
              <a:ext uri="{FF2B5EF4-FFF2-40B4-BE49-F238E27FC236}">
                <a16:creationId xmlns:a16="http://schemas.microsoft.com/office/drawing/2014/main" id="{BB5C6C30-6C10-47AB-95A4-5EB7AF15DBDA}"/>
              </a:ext>
            </a:extLst>
          </p:cNvPr>
          <p:cNvSpPr/>
          <p:nvPr/>
        </p:nvSpPr>
        <p:spPr>
          <a:xfrm>
            <a:off x="0" y="0"/>
            <a:ext cx="12192000" cy="46155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mj-lt"/>
              </a:rPr>
              <a:t>Animals Guided Research Project Notes						                            </a:t>
            </a:r>
            <a:r>
              <a:rPr lang="en-US" sz="1100" dirty="0">
                <a:solidFill>
                  <a:schemeClr val="tx1"/>
                </a:solidFill>
                <a:latin typeface="+mj-lt"/>
              </a:rPr>
              <a:t>© Brittany Washburn</a:t>
            </a:r>
            <a:endParaRPr lang="en-US" sz="2000" dirty="0">
              <a:solidFill>
                <a:schemeClr val="tx1"/>
              </a:solidFill>
              <a:latin typeface="+mj-lt"/>
            </a:endParaRPr>
          </a:p>
        </p:txBody>
      </p:sp>
      <p:sp>
        <p:nvSpPr>
          <p:cNvPr id="4" name="TextBox 3">
            <a:extLst>
              <a:ext uri="{FF2B5EF4-FFF2-40B4-BE49-F238E27FC236}">
                <a16:creationId xmlns:a16="http://schemas.microsoft.com/office/drawing/2014/main" id="{0ADE659F-7246-45A5-A5D7-06B1E9C34DCA}"/>
              </a:ext>
            </a:extLst>
          </p:cNvPr>
          <p:cNvSpPr txBox="1"/>
          <p:nvPr/>
        </p:nvSpPr>
        <p:spPr>
          <a:xfrm>
            <a:off x="0" y="524345"/>
            <a:ext cx="7881257" cy="369332"/>
          </a:xfrm>
          <a:prstGeom prst="rect">
            <a:avLst/>
          </a:prstGeom>
          <a:noFill/>
        </p:spPr>
        <p:txBody>
          <a:bodyPr wrap="square" rtlCol="0">
            <a:spAutoFit/>
          </a:bodyPr>
          <a:lstStyle/>
          <a:p>
            <a:r>
              <a:rPr lang="en-US" dirty="0">
                <a:latin typeface="+mj-lt"/>
              </a:rPr>
              <a:t>Fill in the information for the animal you choose to study.</a:t>
            </a:r>
          </a:p>
        </p:txBody>
      </p:sp>
      <p:graphicFrame>
        <p:nvGraphicFramePr>
          <p:cNvPr id="6" name="Table 6">
            <a:extLst>
              <a:ext uri="{FF2B5EF4-FFF2-40B4-BE49-F238E27FC236}">
                <a16:creationId xmlns:a16="http://schemas.microsoft.com/office/drawing/2014/main" id="{C694A75D-2A58-47F9-B828-1965EB51729E}"/>
              </a:ext>
            </a:extLst>
          </p:cNvPr>
          <p:cNvGraphicFramePr>
            <a:graphicFrameLocks noGrp="1"/>
          </p:cNvGraphicFramePr>
          <p:nvPr>
            <p:extLst>
              <p:ext uri="{D42A27DB-BD31-4B8C-83A1-F6EECF244321}">
                <p14:modId xmlns:p14="http://schemas.microsoft.com/office/powerpoint/2010/main" val="2836800622"/>
              </p:ext>
            </p:extLst>
          </p:nvPr>
        </p:nvGraphicFramePr>
        <p:xfrm>
          <a:off x="157378" y="955234"/>
          <a:ext cx="11877243" cy="5837450"/>
        </p:xfrm>
        <a:graphic>
          <a:graphicData uri="http://schemas.openxmlformats.org/drawingml/2006/table">
            <a:tbl>
              <a:tblPr firstRow="1" bandRow="1">
                <a:tableStyleId>{5940675A-B579-460E-94D1-54222C63F5DA}</a:tableStyleId>
              </a:tblPr>
              <a:tblGrid>
                <a:gridCol w="4497573">
                  <a:extLst>
                    <a:ext uri="{9D8B030D-6E8A-4147-A177-3AD203B41FA5}">
                      <a16:colId xmlns:a16="http://schemas.microsoft.com/office/drawing/2014/main" val="3479791508"/>
                    </a:ext>
                  </a:extLst>
                </a:gridCol>
                <a:gridCol w="7379670">
                  <a:extLst>
                    <a:ext uri="{9D8B030D-6E8A-4147-A177-3AD203B41FA5}">
                      <a16:colId xmlns:a16="http://schemas.microsoft.com/office/drawing/2014/main" val="2566123590"/>
                    </a:ext>
                  </a:extLst>
                </a:gridCol>
              </a:tblGrid>
              <a:tr h="385264">
                <a:tc>
                  <a:txBody>
                    <a:bodyPr/>
                    <a:lstStyle/>
                    <a:p>
                      <a:pPr algn="ctr"/>
                      <a:r>
                        <a:rPr lang="en-US" dirty="0">
                          <a:latin typeface="+mj-lt"/>
                        </a:rPr>
                        <a:t>Question</a:t>
                      </a:r>
                    </a:p>
                  </a:txBody>
                  <a:tcPr/>
                </a:tc>
                <a:tc>
                  <a:txBody>
                    <a:bodyPr/>
                    <a:lstStyle/>
                    <a:p>
                      <a:pPr algn="ctr"/>
                      <a:r>
                        <a:rPr lang="en-US" dirty="0">
                          <a:latin typeface="+mj-lt"/>
                        </a:rPr>
                        <a:t>Answer</a:t>
                      </a:r>
                    </a:p>
                  </a:txBody>
                  <a:tcPr/>
                </a:tc>
                <a:extLst>
                  <a:ext uri="{0D108BD9-81ED-4DB2-BD59-A6C34878D82A}">
                    <a16:rowId xmlns:a16="http://schemas.microsoft.com/office/drawing/2014/main" val="1126181353"/>
                  </a:ext>
                </a:extLst>
              </a:tr>
              <a:tr h="5161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mj-lt"/>
                        </a:rPr>
                        <a:t>Animal Name and Scientific Name</a:t>
                      </a:r>
                    </a:p>
                  </a:txBody>
                  <a:tcPr anchor="ctr"/>
                </a:tc>
                <a:tc>
                  <a:txBody>
                    <a:bodyPr/>
                    <a:lstStyle/>
                    <a:p>
                      <a:endParaRPr lang="en-US" dirty="0">
                        <a:latin typeface="+mj-lt"/>
                      </a:endParaRPr>
                    </a:p>
                  </a:txBody>
                  <a:tcPr/>
                </a:tc>
                <a:extLst>
                  <a:ext uri="{0D108BD9-81ED-4DB2-BD59-A6C34878D82A}">
                    <a16:rowId xmlns:a16="http://schemas.microsoft.com/office/drawing/2014/main" val="947432756"/>
                  </a:ext>
                </a:extLst>
              </a:tr>
              <a:tr h="5161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mj-lt"/>
                        </a:rPr>
                        <a:t>Where in the world can you find this animal?</a:t>
                      </a:r>
                    </a:p>
                  </a:txBody>
                  <a:tcPr anchor="ctr"/>
                </a:tc>
                <a:tc>
                  <a:txBody>
                    <a:bodyPr/>
                    <a:lstStyle/>
                    <a:p>
                      <a:endParaRPr lang="en-US">
                        <a:latin typeface="+mj-lt"/>
                      </a:endParaRPr>
                    </a:p>
                  </a:txBody>
                  <a:tcPr/>
                </a:tc>
                <a:extLst>
                  <a:ext uri="{0D108BD9-81ED-4DB2-BD59-A6C34878D82A}">
                    <a16:rowId xmlns:a16="http://schemas.microsoft.com/office/drawing/2014/main" val="585975463"/>
                  </a:ext>
                </a:extLst>
              </a:tr>
              <a:tr h="621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mj-lt"/>
                        </a:rPr>
                        <a:t>What food does this animal eat?</a:t>
                      </a:r>
                    </a:p>
                  </a:txBody>
                  <a:tcPr anchor="ctr"/>
                </a:tc>
                <a:tc>
                  <a:txBody>
                    <a:bodyPr/>
                    <a:lstStyle/>
                    <a:p>
                      <a:endParaRPr lang="en-US">
                        <a:latin typeface="+mj-lt"/>
                      </a:endParaRPr>
                    </a:p>
                  </a:txBody>
                  <a:tcPr/>
                </a:tc>
                <a:extLst>
                  <a:ext uri="{0D108BD9-81ED-4DB2-BD59-A6C34878D82A}">
                    <a16:rowId xmlns:a16="http://schemas.microsoft.com/office/drawing/2014/main" val="1614578912"/>
                  </a:ext>
                </a:extLst>
              </a:tr>
              <a:tr h="6742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mj-lt"/>
                      </a:endParaRPr>
                    </a:p>
                  </a:txBody>
                  <a:tcPr/>
                </a:tc>
                <a:tc>
                  <a:txBody>
                    <a:bodyPr/>
                    <a:lstStyle/>
                    <a:p>
                      <a:endParaRPr lang="en-US">
                        <a:latin typeface="+mj-lt"/>
                      </a:endParaRPr>
                    </a:p>
                  </a:txBody>
                  <a:tcPr/>
                </a:tc>
                <a:extLst>
                  <a:ext uri="{0D108BD9-81ED-4DB2-BD59-A6C34878D82A}">
                    <a16:rowId xmlns:a16="http://schemas.microsoft.com/office/drawing/2014/main" val="3279598357"/>
                  </a:ext>
                </a:extLst>
              </a:tr>
              <a:tr h="6742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mj-lt"/>
                      </a:endParaRPr>
                    </a:p>
                  </a:txBody>
                  <a:tcPr/>
                </a:tc>
                <a:tc>
                  <a:txBody>
                    <a:bodyPr/>
                    <a:lstStyle/>
                    <a:p>
                      <a:endParaRPr lang="en-US">
                        <a:latin typeface="+mj-lt"/>
                      </a:endParaRPr>
                    </a:p>
                  </a:txBody>
                  <a:tcPr/>
                </a:tc>
                <a:extLst>
                  <a:ext uri="{0D108BD9-81ED-4DB2-BD59-A6C34878D82A}">
                    <a16:rowId xmlns:a16="http://schemas.microsoft.com/office/drawing/2014/main" val="694625069"/>
                  </a:ext>
                </a:extLst>
              </a:tr>
              <a:tr h="6742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mj-lt"/>
                      </a:endParaRPr>
                    </a:p>
                  </a:txBody>
                  <a:tcPr/>
                </a:tc>
                <a:tc>
                  <a:txBody>
                    <a:bodyPr/>
                    <a:lstStyle/>
                    <a:p>
                      <a:endParaRPr lang="en-US">
                        <a:latin typeface="+mj-lt"/>
                      </a:endParaRPr>
                    </a:p>
                  </a:txBody>
                  <a:tcPr/>
                </a:tc>
                <a:extLst>
                  <a:ext uri="{0D108BD9-81ED-4DB2-BD59-A6C34878D82A}">
                    <a16:rowId xmlns:a16="http://schemas.microsoft.com/office/drawing/2014/main" val="2978706113"/>
                  </a:ext>
                </a:extLst>
              </a:tr>
              <a:tr h="6376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mj-lt"/>
                      </a:endParaRPr>
                    </a:p>
                  </a:txBody>
                  <a:tcPr/>
                </a:tc>
                <a:tc>
                  <a:txBody>
                    <a:bodyPr/>
                    <a:lstStyle/>
                    <a:p>
                      <a:endParaRPr lang="en-US" dirty="0">
                        <a:latin typeface="+mj-lt"/>
                      </a:endParaRPr>
                    </a:p>
                  </a:txBody>
                  <a:tcPr/>
                </a:tc>
                <a:extLst>
                  <a:ext uri="{0D108BD9-81ED-4DB2-BD59-A6C34878D82A}">
                    <a16:rowId xmlns:a16="http://schemas.microsoft.com/office/drawing/2014/main" val="3377399074"/>
                  </a:ext>
                </a:extLst>
              </a:tr>
              <a:tr h="621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mj-lt"/>
                      </a:endParaRPr>
                    </a:p>
                  </a:txBody>
                  <a:tcPr/>
                </a:tc>
                <a:tc>
                  <a:txBody>
                    <a:bodyPr/>
                    <a:lstStyle/>
                    <a:p>
                      <a:endParaRPr lang="en-US" dirty="0">
                        <a:latin typeface="+mj-lt"/>
                      </a:endParaRPr>
                    </a:p>
                  </a:txBody>
                  <a:tcPr/>
                </a:tc>
                <a:extLst>
                  <a:ext uri="{0D108BD9-81ED-4DB2-BD59-A6C34878D82A}">
                    <a16:rowId xmlns:a16="http://schemas.microsoft.com/office/drawing/2014/main" val="1790748290"/>
                  </a:ext>
                </a:extLst>
              </a:tr>
              <a:tr h="516145">
                <a:tc>
                  <a:txBody>
                    <a:bodyPr/>
                    <a:lstStyle/>
                    <a:p>
                      <a:endParaRPr lang="en-US" sz="1800" dirty="0">
                        <a:latin typeface="+mj-lt"/>
                      </a:endParaRPr>
                    </a:p>
                  </a:txBody>
                  <a:tcPr/>
                </a:tc>
                <a:tc>
                  <a:txBody>
                    <a:bodyPr/>
                    <a:lstStyle/>
                    <a:p>
                      <a:endParaRPr lang="en-US" dirty="0">
                        <a:latin typeface="+mj-lt"/>
                      </a:endParaRPr>
                    </a:p>
                  </a:txBody>
                  <a:tcPr/>
                </a:tc>
                <a:extLst>
                  <a:ext uri="{0D108BD9-81ED-4DB2-BD59-A6C34878D82A}">
                    <a16:rowId xmlns:a16="http://schemas.microsoft.com/office/drawing/2014/main" val="2547220495"/>
                  </a:ext>
                </a:extLst>
              </a:tr>
            </a:tbl>
          </a:graphicData>
        </a:graphic>
      </p:graphicFrame>
      <p:sp>
        <p:nvSpPr>
          <p:cNvPr id="5" name="Rectangle 4">
            <a:extLst>
              <a:ext uri="{FF2B5EF4-FFF2-40B4-BE49-F238E27FC236}">
                <a16:creationId xmlns:a16="http://schemas.microsoft.com/office/drawing/2014/main" id="{7C60AC19-5943-D246-AEA8-E275B5AD9736}"/>
              </a:ext>
            </a:extLst>
          </p:cNvPr>
          <p:cNvSpPr/>
          <p:nvPr/>
        </p:nvSpPr>
        <p:spPr>
          <a:xfrm>
            <a:off x="820271" y="3240741"/>
            <a:ext cx="10515600" cy="333487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5778FB0-5C0E-554B-B107-F78181AE113A}"/>
              </a:ext>
            </a:extLst>
          </p:cNvPr>
          <p:cNvSpPr txBox="1"/>
          <p:nvPr/>
        </p:nvSpPr>
        <p:spPr>
          <a:xfrm>
            <a:off x="2299447" y="4369567"/>
            <a:ext cx="7557247" cy="1077218"/>
          </a:xfrm>
          <a:prstGeom prst="rect">
            <a:avLst/>
          </a:prstGeom>
          <a:noFill/>
        </p:spPr>
        <p:txBody>
          <a:bodyPr wrap="square" rtlCol="0">
            <a:spAutoFit/>
          </a:bodyPr>
          <a:lstStyle/>
          <a:p>
            <a:pPr algn="ctr"/>
            <a:r>
              <a:rPr lang="en-US" sz="3200" dirty="0">
                <a:latin typeface="+mj-lt"/>
              </a:rPr>
              <a:t>I’ll add more questions here as we </a:t>
            </a:r>
          </a:p>
          <a:p>
            <a:pPr algn="ctr"/>
            <a:r>
              <a:rPr lang="en-US" sz="3200" dirty="0">
                <a:latin typeface="+mj-lt"/>
              </a:rPr>
              <a:t>continue to work on this research project! 😃</a:t>
            </a:r>
          </a:p>
        </p:txBody>
      </p:sp>
    </p:spTree>
    <p:extLst>
      <p:ext uri="{BB962C8B-B14F-4D97-AF65-F5344CB8AC3E}">
        <p14:creationId xmlns:p14="http://schemas.microsoft.com/office/powerpoint/2010/main" val="2817593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CE305B-C824-4CE2-94A8-A63BDB9A69E6}"/>
              </a:ext>
            </a:extLst>
          </p:cNvPr>
          <p:cNvSpPr/>
          <p:nvPr/>
        </p:nvSpPr>
        <p:spPr>
          <a:xfrm>
            <a:off x="0" y="0"/>
            <a:ext cx="12192000" cy="46155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mj-lt"/>
              </a:rPr>
              <a:t>Ocean Animals Guided Research 								</a:t>
            </a:r>
            <a:r>
              <a:rPr lang="en-US" sz="1100" dirty="0">
                <a:solidFill>
                  <a:schemeClr val="tx1"/>
                </a:solidFill>
                <a:latin typeface="+mj-lt"/>
              </a:rPr>
              <a:t>© Brittany Washburn</a:t>
            </a:r>
            <a:endParaRPr lang="en-US" sz="2000" dirty="0">
              <a:solidFill>
                <a:schemeClr val="tx1"/>
              </a:solidFill>
              <a:latin typeface="+mj-lt"/>
            </a:endParaRPr>
          </a:p>
        </p:txBody>
      </p:sp>
      <p:sp>
        <p:nvSpPr>
          <p:cNvPr id="3" name="TextBox 2">
            <a:extLst>
              <a:ext uri="{FF2B5EF4-FFF2-40B4-BE49-F238E27FC236}">
                <a16:creationId xmlns:a16="http://schemas.microsoft.com/office/drawing/2014/main" id="{315136B1-29EC-490B-8F20-FFE34C5271F2}"/>
              </a:ext>
            </a:extLst>
          </p:cNvPr>
          <p:cNvSpPr txBox="1"/>
          <p:nvPr/>
        </p:nvSpPr>
        <p:spPr>
          <a:xfrm>
            <a:off x="455323" y="1303391"/>
            <a:ext cx="5156791" cy="4524315"/>
          </a:xfrm>
          <a:prstGeom prst="rect">
            <a:avLst/>
          </a:prstGeom>
          <a:noFill/>
        </p:spPr>
        <p:txBody>
          <a:bodyPr wrap="square" rtlCol="0">
            <a:spAutoFit/>
          </a:bodyPr>
          <a:lstStyle/>
          <a:p>
            <a:r>
              <a:rPr lang="en-US" sz="2400" b="1" dirty="0">
                <a:latin typeface="+mj-lt"/>
              </a:rPr>
              <a:t>Tips to make a great presentation:</a:t>
            </a:r>
          </a:p>
          <a:p>
            <a:pPr marL="342900" indent="-342900">
              <a:buAutoNum type="arabicPeriod"/>
            </a:pPr>
            <a:r>
              <a:rPr lang="en-US" sz="2400" dirty="0">
                <a:latin typeface="+mj-lt"/>
              </a:rPr>
              <a:t>Only put the most important details as text on the slide.</a:t>
            </a:r>
          </a:p>
          <a:p>
            <a:pPr marL="342900" indent="-342900">
              <a:buAutoNum type="arabicPeriod"/>
            </a:pPr>
            <a:r>
              <a:rPr lang="en-US" sz="2400" dirty="0">
                <a:latin typeface="+mj-lt"/>
              </a:rPr>
              <a:t>Keep your transitions and animations professional by using the same ones on each slide. </a:t>
            </a:r>
          </a:p>
          <a:p>
            <a:pPr marL="342900" indent="-342900">
              <a:buAutoNum type="arabicPeriod"/>
            </a:pPr>
            <a:r>
              <a:rPr lang="en-US" sz="2400" dirty="0">
                <a:latin typeface="+mj-lt"/>
              </a:rPr>
              <a:t>Add transitions between slides.</a:t>
            </a:r>
          </a:p>
          <a:p>
            <a:pPr marL="342900" indent="-342900">
              <a:buAutoNum type="arabicPeriod"/>
            </a:pPr>
            <a:r>
              <a:rPr lang="en-US" sz="2400" dirty="0">
                <a:latin typeface="+mj-lt"/>
              </a:rPr>
              <a:t>Add animations for the body text for each slide.</a:t>
            </a:r>
          </a:p>
          <a:p>
            <a:pPr marL="342900" indent="-342900">
              <a:buAutoNum type="arabicPeriod"/>
            </a:pPr>
            <a:r>
              <a:rPr lang="en-US" sz="2400" dirty="0">
                <a:latin typeface="+mj-lt"/>
              </a:rPr>
              <a:t>Choose a simple theme and remember to use colors that look good together.</a:t>
            </a:r>
          </a:p>
        </p:txBody>
      </p:sp>
      <p:pic>
        <p:nvPicPr>
          <p:cNvPr id="6" name="Picture 5" descr="A screenshot of a cell phone&#10;&#10;Description automatically generated">
            <a:extLst>
              <a:ext uri="{FF2B5EF4-FFF2-40B4-BE49-F238E27FC236}">
                <a16:creationId xmlns:a16="http://schemas.microsoft.com/office/drawing/2014/main" id="{B8C2B1C2-3D1C-473A-8650-9A3407C726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5380" y="3810883"/>
            <a:ext cx="5293495" cy="2966937"/>
          </a:xfrm>
          <a:prstGeom prst="rect">
            <a:avLst/>
          </a:prstGeom>
          <a:ln>
            <a:solidFill>
              <a:schemeClr val="tx1"/>
            </a:solidFill>
          </a:ln>
        </p:spPr>
      </p:pic>
      <p:pic>
        <p:nvPicPr>
          <p:cNvPr id="8" name="Picture 7" descr="A picture containing room, yellow&#10;&#10;Description automatically generated">
            <a:extLst>
              <a:ext uri="{FF2B5EF4-FFF2-40B4-BE49-F238E27FC236}">
                <a16:creationId xmlns:a16="http://schemas.microsoft.com/office/drawing/2014/main" id="{58D0C592-7F8F-4B30-A039-DBE15A7E5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5379" y="584791"/>
            <a:ext cx="5293495" cy="2980758"/>
          </a:xfrm>
          <a:prstGeom prst="rect">
            <a:avLst/>
          </a:prstGeom>
          <a:ln>
            <a:solidFill>
              <a:schemeClr val="tx1"/>
            </a:solidFill>
          </a:ln>
        </p:spPr>
      </p:pic>
    </p:spTree>
    <p:extLst>
      <p:ext uri="{BB962C8B-B14F-4D97-AF65-F5344CB8AC3E}">
        <p14:creationId xmlns:p14="http://schemas.microsoft.com/office/powerpoint/2010/main" val="776369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2A18A-D97E-485A-AECE-C05C3C32AEE0}"/>
              </a:ext>
            </a:extLst>
          </p:cNvPr>
          <p:cNvSpPr>
            <a:spLocks noGrp="1"/>
          </p:cNvSpPr>
          <p:nvPr>
            <p:ph type="ctrTitle"/>
          </p:nvPr>
        </p:nvSpPr>
        <p:spPr/>
        <p:txBody>
          <a:bodyPr/>
          <a:lstStyle/>
          <a:p>
            <a:r>
              <a:rPr lang="en-US" dirty="0"/>
              <a:t>Animal Name Here</a:t>
            </a:r>
            <a:br>
              <a:rPr lang="en-US" dirty="0"/>
            </a:br>
            <a:r>
              <a:rPr lang="en-US" dirty="0"/>
              <a:t>Scientific Name Here</a:t>
            </a:r>
          </a:p>
        </p:txBody>
      </p:sp>
      <p:sp>
        <p:nvSpPr>
          <p:cNvPr id="3" name="Subtitle 2">
            <a:extLst>
              <a:ext uri="{FF2B5EF4-FFF2-40B4-BE49-F238E27FC236}">
                <a16:creationId xmlns:a16="http://schemas.microsoft.com/office/drawing/2014/main" id="{B1810D08-3FE0-4C90-95BD-0CD7A83F2831}"/>
              </a:ext>
            </a:extLst>
          </p:cNvPr>
          <p:cNvSpPr>
            <a:spLocks noGrp="1"/>
          </p:cNvSpPr>
          <p:nvPr>
            <p:ph type="subTitle" idx="1"/>
          </p:nvPr>
        </p:nvSpPr>
        <p:spPr/>
        <p:txBody>
          <a:bodyPr/>
          <a:lstStyle/>
          <a:p>
            <a:r>
              <a:rPr lang="en-US" dirty="0">
                <a:latin typeface="+mj-lt"/>
              </a:rPr>
              <a:t>Type Your Name Here</a:t>
            </a:r>
          </a:p>
        </p:txBody>
      </p:sp>
      <p:sp>
        <p:nvSpPr>
          <p:cNvPr id="4" name="TextBox 3">
            <a:extLst>
              <a:ext uri="{FF2B5EF4-FFF2-40B4-BE49-F238E27FC236}">
                <a16:creationId xmlns:a16="http://schemas.microsoft.com/office/drawing/2014/main" id="{78963757-2732-41B6-BF11-5152BDF51ACB}"/>
              </a:ext>
            </a:extLst>
          </p:cNvPr>
          <p:cNvSpPr txBox="1"/>
          <p:nvPr/>
        </p:nvSpPr>
        <p:spPr>
          <a:xfrm>
            <a:off x="255181" y="446567"/>
            <a:ext cx="2594345" cy="1200329"/>
          </a:xfrm>
          <a:prstGeom prst="rect">
            <a:avLst/>
          </a:prstGeom>
          <a:noFill/>
        </p:spPr>
        <p:txBody>
          <a:bodyPr wrap="square" rtlCol="0">
            <a:spAutoFit/>
          </a:bodyPr>
          <a:lstStyle/>
          <a:p>
            <a:r>
              <a:rPr lang="en-US" dirty="0">
                <a:latin typeface="+mj-lt"/>
              </a:rPr>
              <a:t>Add a few pictures that go with the animal to this slide and then delete this text box</a:t>
            </a:r>
          </a:p>
        </p:txBody>
      </p:sp>
    </p:spTree>
    <p:extLst>
      <p:ext uri="{BB962C8B-B14F-4D97-AF65-F5344CB8AC3E}">
        <p14:creationId xmlns:p14="http://schemas.microsoft.com/office/powerpoint/2010/main" val="4260501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E7D30-DBA2-4A1F-8F0D-E1E4AEB4B014}"/>
              </a:ext>
            </a:extLst>
          </p:cNvPr>
          <p:cNvSpPr>
            <a:spLocks noGrp="1"/>
          </p:cNvSpPr>
          <p:nvPr>
            <p:ph type="title"/>
          </p:nvPr>
        </p:nvSpPr>
        <p:spPr/>
        <p:txBody>
          <a:bodyPr/>
          <a:lstStyle/>
          <a:p>
            <a:r>
              <a:rPr lang="en-US" dirty="0"/>
              <a:t>Location in the world of {animal name here}</a:t>
            </a:r>
          </a:p>
        </p:txBody>
      </p:sp>
      <p:sp>
        <p:nvSpPr>
          <p:cNvPr id="3" name="Content Placeholder 2">
            <a:extLst>
              <a:ext uri="{FF2B5EF4-FFF2-40B4-BE49-F238E27FC236}">
                <a16:creationId xmlns:a16="http://schemas.microsoft.com/office/drawing/2014/main" id="{EFBE7635-EDC0-439B-8439-950CB73FBBE0}"/>
              </a:ext>
            </a:extLst>
          </p:cNvPr>
          <p:cNvSpPr>
            <a:spLocks noGrp="1"/>
          </p:cNvSpPr>
          <p:nvPr>
            <p:ph idx="1"/>
          </p:nvPr>
        </p:nvSpPr>
        <p:spPr/>
        <p:txBody>
          <a:bodyPr/>
          <a:lstStyle/>
          <a:p>
            <a:r>
              <a:rPr lang="en-US" dirty="0">
                <a:latin typeface="+mj-lt"/>
              </a:rPr>
              <a:t>Use text and images to give your audience an overview of this animal’s habitat</a:t>
            </a:r>
          </a:p>
        </p:txBody>
      </p:sp>
    </p:spTree>
    <p:extLst>
      <p:ext uri="{BB962C8B-B14F-4D97-AF65-F5344CB8AC3E}">
        <p14:creationId xmlns:p14="http://schemas.microsoft.com/office/powerpoint/2010/main" val="189140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6EE14-7FD5-4192-81BC-927D61D70B9B}"/>
              </a:ext>
            </a:extLst>
          </p:cNvPr>
          <p:cNvSpPr>
            <a:spLocks noGrp="1"/>
          </p:cNvSpPr>
          <p:nvPr>
            <p:ph type="title"/>
          </p:nvPr>
        </p:nvSpPr>
        <p:spPr/>
        <p:txBody>
          <a:bodyPr/>
          <a:lstStyle/>
          <a:p>
            <a:r>
              <a:rPr lang="en-US" dirty="0"/>
              <a:t>What {animal name here} eats</a:t>
            </a:r>
          </a:p>
        </p:txBody>
      </p:sp>
      <p:sp>
        <p:nvSpPr>
          <p:cNvPr id="3" name="Content Placeholder 2">
            <a:extLst>
              <a:ext uri="{FF2B5EF4-FFF2-40B4-BE49-F238E27FC236}">
                <a16:creationId xmlns:a16="http://schemas.microsoft.com/office/drawing/2014/main" id="{46AED00E-BDD0-4773-ADEE-8C34966F2956}"/>
              </a:ext>
            </a:extLst>
          </p:cNvPr>
          <p:cNvSpPr>
            <a:spLocks noGrp="1"/>
          </p:cNvSpPr>
          <p:nvPr>
            <p:ph sz="half" idx="1"/>
          </p:nvPr>
        </p:nvSpPr>
        <p:spPr/>
        <p:txBody>
          <a:bodyPr/>
          <a:lstStyle/>
          <a:p>
            <a:r>
              <a:rPr lang="en-US" dirty="0">
                <a:latin typeface="+mj-lt"/>
              </a:rPr>
              <a:t>On this side of the slide put a few pictures of the foods.</a:t>
            </a:r>
          </a:p>
        </p:txBody>
      </p:sp>
      <p:sp>
        <p:nvSpPr>
          <p:cNvPr id="4" name="Content Placeholder 3">
            <a:extLst>
              <a:ext uri="{FF2B5EF4-FFF2-40B4-BE49-F238E27FC236}">
                <a16:creationId xmlns:a16="http://schemas.microsoft.com/office/drawing/2014/main" id="{D624BD03-3D4D-47E8-A9D0-900D00E29401}"/>
              </a:ext>
            </a:extLst>
          </p:cNvPr>
          <p:cNvSpPr>
            <a:spLocks noGrp="1"/>
          </p:cNvSpPr>
          <p:nvPr>
            <p:ph sz="half" idx="2"/>
          </p:nvPr>
        </p:nvSpPr>
        <p:spPr/>
        <p:txBody>
          <a:bodyPr/>
          <a:lstStyle/>
          <a:p>
            <a:r>
              <a:rPr lang="en-US" dirty="0">
                <a:latin typeface="+mj-lt"/>
              </a:rPr>
              <a:t>List the foods this animal eats on this side</a:t>
            </a:r>
          </a:p>
        </p:txBody>
      </p:sp>
    </p:spTree>
    <p:extLst>
      <p:ext uri="{BB962C8B-B14F-4D97-AF65-F5344CB8AC3E}">
        <p14:creationId xmlns:p14="http://schemas.microsoft.com/office/powerpoint/2010/main" val="1015988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FBCD0-3939-4F2A-8C76-6AAFDE7C9560}"/>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54AC7FEA-261F-4EAA-9466-E880E9790138}"/>
              </a:ext>
            </a:extLst>
          </p:cNvPr>
          <p:cNvSpPr>
            <a:spLocks noGrp="1"/>
          </p:cNvSpPr>
          <p:nvPr>
            <p:ph idx="1"/>
          </p:nvPr>
        </p:nvSpPr>
        <p:spPr/>
        <p:txBody>
          <a:bodyPr/>
          <a:lstStyle/>
          <a:p>
            <a:r>
              <a:rPr lang="en-US" dirty="0">
                <a:latin typeface="+mj-lt"/>
              </a:rPr>
              <a:t>Main Website: “Animal Facts.” Science Kids. </a:t>
            </a:r>
            <a:r>
              <a:rPr lang="en-US" dirty="0">
                <a:latin typeface="+mj-lt"/>
                <a:hlinkClick r:id="rId2"/>
              </a:rPr>
              <a:t>http://www.sciencekids.co.nz/sciencefacts/animals.html</a:t>
            </a:r>
            <a:endParaRPr lang="en-US" dirty="0">
              <a:latin typeface="+mj-lt"/>
            </a:endParaRPr>
          </a:p>
          <a:p>
            <a:r>
              <a:rPr lang="en-US" dirty="0">
                <a:latin typeface="+mj-lt"/>
              </a:rPr>
              <a:t>The page of your animal: </a:t>
            </a:r>
          </a:p>
          <a:p>
            <a:r>
              <a:rPr lang="en-US" dirty="0">
                <a:latin typeface="+mj-lt"/>
              </a:rPr>
              <a:t>Any other pages you used for your presentation: </a:t>
            </a:r>
          </a:p>
        </p:txBody>
      </p:sp>
    </p:spTree>
    <p:extLst>
      <p:ext uri="{BB962C8B-B14F-4D97-AF65-F5344CB8AC3E}">
        <p14:creationId xmlns:p14="http://schemas.microsoft.com/office/powerpoint/2010/main" val="2298366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510</Words>
  <Application>Microsoft Macintosh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Animal Research Project Directions</vt:lpstr>
      <vt:lpstr>PowerPoint Presentation</vt:lpstr>
      <vt:lpstr>PowerPoint Presentation</vt:lpstr>
      <vt:lpstr>Animal Name Here Scientific Name Here</vt:lpstr>
      <vt:lpstr>Location in the world of {animal name here}</vt:lpstr>
      <vt:lpstr>What {animal name here} eats</vt:lpstr>
      <vt:lpstr>Bibliography</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washburn</dc:creator>
  <cp:lastModifiedBy>Maggie Goneau</cp:lastModifiedBy>
  <cp:revision>9</cp:revision>
  <dcterms:created xsi:type="dcterms:W3CDTF">2019-11-26T22:02:48Z</dcterms:created>
  <dcterms:modified xsi:type="dcterms:W3CDTF">2020-03-17T21:01:36Z</dcterms:modified>
</cp:coreProperties>
</file>