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67" r:id="rId4"/>
    <p:sldId id="258" r:id="rId5"/>
    <p:sldId id="271" r:id="rId6"/>
    <p:sldId id="259" r:id="rId7"/>
    <p:sldId id="260"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51" autoAdjust="0"/>
    <p:restoredTop sz="94660"/>
  </p:normalViewPr>
  <p:slideViewPr>
    <p:cSldViewPr snapToGrid="0">
      <p:cViewPr varScale="1">
        <p:scale>
          <a:sx n="92" d="100"/>
          <a:sy n="92" d="100"/>
        </p:scale>
        <p:origin x="176"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6D79-1851-4EFF-AAA8-696227FF2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072202-F874-48A5-B8E7-5FFBBF7760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F11FA4-799F-44A4-B6F2-5BA64057DC00}"/>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4AE043FF-02C2-426B-913A-2CD3AB0B6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45DAC-9149-497D-9F1C-19291210360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40141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4B49-7EB8-4DE9-B6B1-43D236BD5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C82D61-FCD5-4652-8FC3-F22078B02A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18D83-929D-4D75-AFDB-78C2550A69D7}"/>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94D08491-B5E7-4079-B4BE-736F0EAB9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7A3C6-CFFB-4A2B-BFC8-5E7FA7B89A1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313857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F8EEA-8FD8-4B3D-B877-964BD6213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F66DFD-8663-46C3-AEF2-52EDB2864E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E07D2-7072-48ED-BB5A-4BF3F0F5EF24}"/>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88B98CA1-1372-4FF4-83DE-50C7BC8BD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2AE0D-5D5A-45C7-807B-5AF5611D38F5}"/>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46894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B05A-7451-4577-B622-B6F49A3EC2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EC4EDB-6064-4B6D-BCE0-2729721634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2EFD5-93D1-4246-8772-C11FD2EDB3B1}"/>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32122012-32AA-48F4-BBF3-86C72546E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94530-058A-4A01-B63A-EDF37BFA6313}"/>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420161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C5880-68A9-4D7A-ADEC-306D934C0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44631-A16E-4E25-B552-8B44F7D3F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8D24AE-B110-4A2D-9645-51F3892F7C0D}"/>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5057EE51-54B4-4D82-AC6A-AF6059B56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1DEBE-6CEF-47C1-9ED6-9A8D85A62F9F}"/>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2986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9B85-8050-486C-BE90-B7A6B238CE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58B79-50C6-4E93-B384-D113E2FBF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E21B7B-5C50-4BF8-B795-0C1BDF706E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51B8D-284F-4EEF-8C6E-4734FF5665C6}"/>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6" name="Footer Placeholder 5">
            <a:extLst>
              <a:ext uri="{FF2B5EF4-FFF2-40B4-BE49-F238E27FC236}">
                <a16:creationId xmlns:a16="http://schemas.microsoft.com/office/drawing/2014/main" id="{5BC44455-6CF9-4500-BB36-2E0B936AC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AA86BC-487F-4572-AA6F-D494990F67B7}"/>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08793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6AF5-8B54-4BB0-94A1-B8F2086BF0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CC5B0-8EDA-4907-83A7-B06F6C0BF0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D70621-9C58-47C5-B14E-723A62200A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7F54C1-9BA9-4EB4-A37D-8309AB2EE2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849BA9-BED4-42BE-8E86-12B245A53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6C0506-10F5-4D32-96BD-ED96B5DADECF}"/>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8" name="Footer Placeholder 7">
            <a:extLst>
              <a:ext uri="{FF2B5EF4-FFF2-40B4-BE49-F238E27FC236}">
                <a16:creationId xmlns:a16="http://schemas.microsoft.com/office/drawing/2014/main" id="{8F960B78-08F4-4F72-AEA1-6B35F6194D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6BA43C-56EA-4B01-B689-9126B42E82A1}"/>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193061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3600-6170-4A07-A3DD-11FACEB789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F8FE97-FDCE-476B-B544-FB5F8BB3162C}"/>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4" name="Footer Placeholder 3">
            <a:extLst>
              <a:ext uri="{FF2B5EF4-FFF2-40B4-BE49-F238E27FC236}">
                <a16:creationId xmlns:a16="http://schemas.microsoft.com/office/drawing/2014/main" id="{BF0E3283-C748-4EBD-B467-6928FEEBDA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ED372-3D22-45A8-955B-20ECDBEE1C3A}"/>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56130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FB878-5FC4-4256-8F9E-2D1BE17E4A44}"/>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3" name="Footer Placeholder 2">
            <a:extLst>
              <a:ext uri="{FF2B5EF4-FFF2-40B4-BE49-F238E27FC236}">
                <a16:creationId xmlns:a16="http://schemas.microsoft.com/office/drawing/2014/main" id="{A595808D-E535-4A74-B8D4-2B3121C8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677AEC-ADBA-4EB0-AC8E-B5ABA421C3A8}"/>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160381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4BB6-1278-474A-B6F7-B18950743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23D270-4719-4220-887C-0ECC753E4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08DCDC-9E81-4DDC-B434-22D5D05E0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9D62C9-3001-4245-A921-393E3BD703DB}"/>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6" name="Footer Placeholder 5">
            <a:extLst>
              <a:ext uri="{FF2B5EF4-FFF2-40B4-BE49-F238E27FC236}">
                <a16:creationId xmlns:a16="http://schemas.microsoft.com/office/drawing/2014/main" id="{A67CE944-337B-41BA-BFC6-7DA70679A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18EDB5-E89A-46AA-8A82-1AD7B15F923C}"/>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332076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C7C9-B12A-48BE-8D92-1863E23782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C753CF-19E4-401A-A801-6C5F322ED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7E1180-EB81-4240-83EA-3AC05ADC2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3E914-5604-4784-8549-725682770CA9}"/>
              </a:ext>
            </a:extLst>
          </p:cNvPr>
          <p:cNvSpPr>
            <a:spLocks noGrp="1"/>
          </p:cNvSpPr>
          <p:nvPr>
            <p:ph type="dt" sz="half" idx="10"/>
          </p:nvPr>
        </p:nvSpPr>
        <p:spPr/>
        <p:txBody>
          <a:bodyPr/>
          <a:lstStyle/>
          <a:p>
            <a:fld id="{B24F5F39-34A6-44E2-9F7A-A99A48C6CF4E}" type="datetimeFigureOut">
              <a:rPr lang="en-US" smtClean="0"/>
              <a:t>3/18/20</a:t>
            </a:fld>
            <a:endParaRPr lang="en-US"/>
          </a:p>
        </p:txBody>
      </p:sp>
      <p:sp>
        <p:nvSpPr>
          <p:cNvPr id="6" name="Footer Placeholder 5">
            <a:extLst>
              <a:ext uri="{FF2B5EF4-FFF2-40B4-BE49-F238E27FC236}">
                <a16:creationId xmlns:a16="http://schemas.microsoft.com/office/drawing/2014/main" id="{A9FBE728-2B0B-47C8-ADB6-9C9CCAC2E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8C2FB-4DDB-44B1-A3AD-6A977137DA8A}"/>
              </a:ext>
            </a:extLst>
          </p:cNvPr>
          <p:cNvSpPr>
            <a:spLocks noGrp="1"/>
          </p:cNvSpPr>
          <p:nvPr>
            <p:ph type="sldNum" sz="quarter" idx="12"/>
          </p:nvPr>
        </p:nvSpPr>
        <p:spPr/>
        <p:txBody>
          <a:bodyPr/>
          <a:lstStyle/>
          <a:p>
            <a:fld id="{CC4E0FD8-E613-4D51-B276-69F0B26E79FD}" type="slidenum">
              <a:rPr lang="en-US" smtClean="0"/>
              <a:t>‹#›</a:t>
            </a:fld>
            <a:endParaRPr lang="en-US"/>
          </a:p>
        </p:txBody>
      </p:sp>
    </p:spTree>
    <p:extLst>
      <p:ext uri="{BB962C8B-B14F-4D97-AF65-F5344CB8AC3E}">
        <p14:creationId xmlns:p14="http://schemas.microsoft.com/office/powerpoint/2010/main" val="253439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BBE55-9EB1-40A4-AE2F-FC30D267B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B659A8-B93F-48A0-8B37-32E6FBE30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74E89-4EF1-4B4B-8433-93650751D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F5F39-34A6-44E2-9F7A-A99A48C6CF4E}" type="datetimeFigureOut">
              <a:rPr lang="en-US" smtClean="0"/>
              <a:t>3/18/20</a:t>
            </a:fld>
            <a:endParaRPr lang="en-US"/>
          </a:p>
        </p:txBody>
      </p:sp>
      <p:sp>
        <p:nvSpPr>
          <p:cNvPr id="5" name="Footer Placeholder 4">
            <a:extLst>
              <a:ext uri="{FF2B5EF4-FFF2-40B4-BE49-F238E27FC236}">
                <a16:creationId xmlns:a16="http://schemas.microsoft.com/office/drawing/2014/main" id="{2FF221A6-F2A4-4FD7-B726-253BA4B46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402E8A-7050-4A66-9865-E08F12E387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E0FD8-E613-4D51-B276-69F0B26E79FD}" type="slidenum">
              <a:rPr lang="en-US" smtClean="0"/>
              <a:t>‹#›</a:t>
            </a:fld>
            <a:endParaRPr lang="en-US"/>
          </a:p>
        </p:txBody>
      </p:sp>
    </p:spTree>
    <p:extLst>
      <p:ext uri="{BB962C8B-B14F-4D97-AF65-F5344CB8AC3E}">
        <p14:creationId xmlns:p14="http://schemas.microsoft.com/office/powerpoint/2010/main" val="26583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kids.nationalgeographic.com/explore/nature/habita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kids.nationalgeographic.com/explore/nature/habitat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kids.nationalgeographic.com/explore/nature/habita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7682-B545-064F-A306-830B3A073D71}"/>
              </a:ext>
            </a:extLst>
          </p:cNvPr>
          <p:cNvSpPr txBox="1">
            <a:spLocks/>
          </p:cNvSpPr>
          <p:nvPr/>
        </p:nvSpPr>
        <p:spPr>
          <a:xfrm>
            <a:off x="838200" y="0"/>
            <a:ext cx="10515600" cy="1325563"/>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Animal Habitat Project Directions</a:t>
            </a:r>
          </a:p>
        </p:txBody>
      </p:sp>
      <p:sp>
        <p:nvSpPr>
          <p:cNvPr id="3" name="Content Placeholder 2">
            <a:extLst>
              <a:ext uri="{FF2B5EF4-FFF2-40B4-BE49-F238E27FC236}">
                <a16:creationId xmlns:a16="http://schemas.microsoft.com/office/drawing/2014/main" id="{CFF61134-57A7-7F4D-ADA6-FEB8D0BA009D}"/>
              </a:ext>
            </a:extLst>
          </p:cNvPr>
          <p:cNvSpPr txBox="1">
            <a:spLocks/>
          </p:cNvSpPr>
          <p:nvPr/>
        </p:nvSpPr>
        <p:spPr>
          <a:xfrm>
            <a:off x="0" y="1325564"/>
            <a:ext cx="12317506" cy="5532436"/>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Go to </a:t>
            </a:r>
            <a:r>
              <a:rPr lang="en-US" dirty="0">
                <a:hlinkClick r:id="rId2"/>
              </a:rPr>
              <a:t>https://kids.nationalgeographic.com/explore/nature/habitats/ </a:t>
            </a:r>
            <a:r>
              <a:rPr lang="en-US" dirty="0">
                <a:latin typeface="+mj-lt"/>
              </a:rPr>
              <a:t>and choose an animal habitat that is listed. You’ll use this website to conduct some of your research. You can also search for your own website to use, but remember, use good judgement, </a:t>
            </a:r>
            <a:r>
              <a:rPr lang="en-US" b="1" dirty="0">
                <a:latin typeface="+mj-lt"/>
              </a:rPr>
              <a:t>no Wikipedia</a:t>
            </a:r>
            <a:r>
              <a:rPr lang="en-US" dirty="0">
                <a:latin typeface="+mj-lt"/>
              </a:rPr>
              <a:t>, and make sure the website is kid appropriate. Any other websites you use need to be added to the last slide, just copy and paste the website address.</a:t>
            </a:r>
          </a:p>
          <a:p>
            <a:r>
              <a:rPr lang="en-US" dirty="0">
                <a:latin typeface="+mj-lt"/>
              </a:rPr>
              <a:t>Use the notes page on the next slide to answer the first four questions about your animal habitat, in your own words, remember, don’t copy someone’s words.</a:t>
            </a:r>
          </a:p>
          <a:p>
            <a:r>
              <a:rPr lang="en-US" dirty="0">
                <a:latin typeface="+mj-lt"/>
              </a:rPr>
              <a:t>After you finish taking your notes, fill out your first four slides using that information. There are hints on each slide for you to know what you should be putting there.</a:t>
            </a:r>
          </a:p>
          <a:p>
            <a:r>
              <a:rPr lang="en-US" dirty="0">
                <a:latin typeface="+mj-lt"/>
              </a:rPr>
              <a:t>You can choose your own colors, fonts, and themes, just remember what we always say, no colors that are too hard to see or fonts that are too hard to read!</a:t>
            </a:r>
          </a:p>
          <a:p>
            <a:r>
              <a:rPr lang="en-US" dirty="0">
                <a:latin typeface="+mj-lt"/>
              </a:rPr>
              <a:t>After you finish your four slides, save them, and email it to me so I can see your work!</a:t>
            </a:r>
          </a:p>
        </p:txBody>
      </p:sp>
    </p:spTree>
    <p:extLst>
      <p:ext uri="{BB962C8B-B14F-4D97-AF65-F5344CB8AC3E}">
        <p14:creationId xmlns:p14="http://schemas.microsoft.com/office/powerpoint/2010/main" val="166959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D73320-A5A6-4394-8095-AB8BEFA2B85B}"/>
              </a:ext>
            </a:extLst>
          </p:cNvPr>
          <p:cNvSpPr/>
          <p:nvPr/>
        </p:nvSpPr>
        <p:spPr>
          <a:xfrm>
            <a:off x="5922335" y="523728"/>
            <a:ext cx="6269665" cy="307777"/>
          </a:xfrm>
          <a:prstGeom prst="rect">
            <a:avLst/>
          </a:prstGeom>
        </p:spPr>
        <p:txBody>
          <a:bodyPr wrap="square">
            <a:spAutoFit/>
          </a:bodyPr>
          <a:lstStyle/>
          <a:p>
            <a:r>
              <a:rPr lang="en-US" sz="1400" dirty="0">
                <a:latin typeface="+mj-lt"/>
              </a:rPr>
              <a:t>Site for research: </a:t>
            </a:r>
            <a:r>
              <a:rPr lang="en-US" sz="1400" dirty="0">
                <a:latin typeface="+mj-lt"/>
                <a:hlinkClick r:id="rId2"/>
              </a:rPr>
              <a:t>https://kids.nationalgeographic.com/explore/nature/habitats/</a:t>
            </a:r>
            <a:endParaRPr lang="en-US" sz="1400" dirty="0">
              <a:latin typeface="+mj-lt"/>
            </a:endParaRPr>
          </a:p>
        </p:txBody>
      </p:sp>
      <p:sp>
        <p:nvSpPr>
          <p:cNvPr id="3" name="Rectangle 2">
            <a:extLst>
              <a:ext uri="{FF2B5EF4-FFF2-40B4-BE49-F238E27FC236}">
                <a16:creationId xmlns:a16="http://schemas.microsoft.com/office/drawing/2014/main" id="{BB5C6C30-6C10-47AB-95A4-5EB7AF15DBDA}"/>
              </a:ext>
            </a:extLst>
          </p:cNvPr>
          <p:cNvSpPr/>
          <p:nvPr/>
        </p:nvSpPr>
        <p:spPr>
          <a:xfrm>
            <a:off x="0" y="0"/>
            <a:ext cx="12192000" cy="4615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mj-lt"/>
              </a:rPr>
              <a:t>Habitats Research Project 									</a:t>
            </a:r>
            <a:r>
              <a:rPr lang="en-US" sz="1100" dirty="0">
                <a:solidFill>
                  <a:schemeClr val="tx1"/>
                </a:solidFill>
                <a:latin typeface="+mj-lt"/>
              </a:rPr>
              <a:t>© Brittany Washburn</a:t>
            </a:r>
            <a:endParaRPr lang="en-US" sz="2000" dirty="0">
              <a:solidFill>
                <a:schemeClr val="tx1"/>
              </a:solidFill>
              <a:latin typeface="+mj-lt"/>
            </a:endParaRPr>
          </a:p>
        </p:txBody>
      </p:sp>
      <p:sp>
        <p:nvSpPr>
          <p:cNvPr id="4" name="TextBox 3">
            <a:extLst>
              <a:ext uri="{FF2B5EF4-FFF2-40B4-BE49-F238E27FC236}">
                <a16:creationId xmlns:a16="http://schemas.microsoft.com/office/drawing/2014/main" id="{0ADE659F-7246-45A5-A5D7-06B1E9C34DCA}"/>
              </a:ext>
            </a:extLst>
          </p:cNvPr>
          <p:cNvSpPr txBox="1"/>
          <p:nvPr/>
        </p:nvSpPr>
        <p:spPr>
          <a:xfrm>
            <a:off x="0" y="523728"/>
            <a:ext cx="7881257" cy="369332"/>
          </a:xfrm>
          <a:prstGeom prst="rect">
            <a:avLst/>
          </a:prstGeom>
          <a:noFill/>
        </p:spPr>
        <p:txBody>
          <a:bodyPr wrap="square" rtlCol="0">
            <a:spAutoFit/>
          </a:bodyPr>
          <a:lstStyle/>
          <a:p>
            <a:r>
              <a:rPr lang="en-US" dirty="0">
                <a:latin typeface="+mj-lt"/>
              </a:rPr>
              <a:t>Fill in the information for the habitat you’ve chosen</a:t>
            </a:r>
          </a:p>
        </p:txBody>
      </p:sp>
      <p:graphicFrame>
        <p:nvGraphicFramePr>
          <p:cNvPr id="6" name="Table 6">
            <a:extLst>
              <a:ext uri="{FF2B5EF4-FFF2-40B4-BE49-F238E27FC236}">
                <a16:creationId xmlns:a16="http://schemas.microsoft.com/office/drawing/2014/main" id="{C694A75D-2A58-47F9-B828-1965EB51729E}"/>
              </a:ext>
            </a:extLst>
          </p:cNvPr>
          <p:cNvGraphicFramePr>
            <a:graphicFrameLocks noGrp="1"/>
          </p:cNvGraphicFramePr>
          <p:nvPr>
            <p:extLst>
              <p:ext uri="{D42A27DB-BD31-4B8C-83A1-F6EECF244321}">
                <p14:modId xmlns:p14="http://schemas.microsoft.com/office/powerpoint/2010/main" val="1206227288"/>
              </p:ext>
            </p:extLst>
          </p:nvPr>
        </p:nvGraphicFramePr>
        <p:xfrm>
          <a:off x="157378" y="955234"/>
          <a:ext cx="11877243" cy="5828743"/>
        </p:xfrm>
        <a:graphic>
          <a:graphicData uri="http://schemas.openxmlformats.org/drawingml/2006/table">
            <a:tbl>
              <a:tblPr firstRow="1" bandRow="1">
                <a:tableStyleId>{5940675A-B579-460E-94D1-54222C63F5DA}</a:tableStyleId>
              </a:tblPr>
              <a:tblGrid>
                <a:gridCol w="4497573">
                  <a:extLst>
                    <a:ext uri="{9D8B030D-6E8A-4147-A177-3AD203B41FA5}">
                      <a16:colId xmlns:a16="http://schemas.microsoft.com/office/drawing/2014/main" val="3479791508"/>
                    </a:ext>
                  </a:extLst>
                </a:gridCol>
                <a:gridCol w="7379670">
                  <a:extLst>
                    <a:ext uri="{9D8B030D-6E8A-4147-A177-3AD203B41FA5}">
                      <a16:colId xmlns:a16="http://schemas.microsoft.com/office/drawing/2014/main" val="2566123590"/>
                    </a:ext>
                  </a:extLst>
                </a:gridCol>
              </a:tblGrid>
              <a:tr h="395762">
                <a:tc>
                  <a:txBody>
                    <a:bodyPr/>
                    <a:lstStyle/>
                    <a:p>
                      <a:pPr algn="ctr"/>
                      <a:r>
                        <a:rPr lang="en-US" dirty="0">
                          <a:latin typeface="+mj-lt"/>
                        </a:rPr>
                        <a:t>Question</a:t>
                      </a:r>
                    </a:p>
                  </a:txBody>
                  <a:tcPr/>
                </a:tc>
                <a:tc>
                  <a:txBody>
                    <a:bodyPr/>
                    <a:lstStyle/>
                    <a:p>
                      <a:pPr algn="ctr"/>
                      <a:r>
                        <a:rPr lang="en-US" dirty="0">
                          <a:latin typeface="+mj-lt"/>
                        </a:rPr>
                        <a:t>Answer</a:t>
                      </a:r>
                    </a:p>
                  </a:txBody>
                  <a:tcPr/>
                </a:tc>
                <a:extLst>
                  <a:ext uri="{0D108BD9-81ED-4DB2-BD59-A6C34878D82A}">
                    <a16:rowId xmlns:a16="http://schemas.microsoft.com/office/drawing/2014/main" val="1126181353"/>
                  </a:ext>
                </a:extLst>
              </a:tr>
              <a:tr h="5384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Habitat Name</a:t>
                      </a:r>
                    </a:p>
                  </a:txBody>
                  <a:tcPr/>
                </a:tc>
                <a:tc>
                  <a:txBody>
                    <a:bodyPr/>
                    <a:lstStyle/>
                    <a:p>
                      <a:endParaRPr lang="en-US">
                        <a:latin typeface="+mj-lt"/>
                      </a:endParaRPr>
                    </a:p>
                  </a:txBody>
                  <a:tcPr/>
                </a:tc>
                <a:extLst>
                  <a:ext uri="{0D108BD9-81ED-4DB2-BD59-A6C34878D82A}">
                    <a16:rowId xmlns:a16="http://schemas.microsoft.com/office/drawing/2014/main" val="947432756"/>
                  </a:ext>
                </a:extLst>
              </a:tr>
              <a:tr h="5384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j-lt"/>
                          <a:ea typeface="+mn-ea"/>
                          <a:cs typeface="+mn-cs"/>
                        </a:rPr>
                        <a:t>Definition or description of this habitat</a:t>
                      </a:r>
                    </a:p>
                  </a:txBody>
                  <a:tcPr/>
                </a:tc>
                <a:tc>
                  <a:txBody>
                    <a:bodyPr/>
                    <a:lstStyle/>
                    <a:p>
                      <a:endParaRPr lang="en-US">
                        <a:latin typeface="+mj-lt"/>
                      </a:endParaRPr>
                    </a:p>
                  </a:txBody>
                  <a:tcPr/>
                </a:tc>
                <a:extLst>
                  <a:ext uri="{0D108BD9-81ED-4DB2-BD59-A6C34878D82A}">
                    <a16:rowId xmlns:a16="http://schemas.microsoft.com/office/drawing/2014/main" val="585975463"/>
                  </a:ext>
                </a:extLst>
              </a:tr>
              <a:tr h="64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What animals live in this habitat?</a:t>
                      </a:r>
                    </a:p>
                  </a:txBody>
                  <a:tcPr/>
                </a:tc>
                <a:tc>
                  <a:txBody>
                    <a:bodyPr/>
                    <a:lstStyle/>
                    <a:p>
                      <a:endParaRPr lang="en-US">
                        <a:latin typeface="+mj-lt"/>
                      </a:endParaRPr>
                    </a:p>
                  </a:txBody>
                  <a:tcPr/>
                </a:tc>
                <a:extLst>
                  <a:ext uri="{0D108BD9-81ED-4DB2-BD59-A6C34878D82A}">
                    <a16:rowId xmlns:a16="http://schemas.microsoft.com/office/drawing/2014/main" val="1614578912"/>
                  </a:ext>
                </a:extLst>
              </a:tr>
              <a:tr h="64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j-lt"/>
                          <a:ea typeface="+mn-ea"/>
                          <a:cs typeface="+mn-cs"/>
                        </a:rPr>
                        <a:t>Where in the world can you find this habitat?</a:t>
                      </a:r>
                    </a:p>
                  </a:txBody>
                  <a:tcPr/>
                </a:tc>
                <a:tc>
                  <a:txBody>
                    <a:bodyPr/>
                    <a:lstStyle/>
                    <a:p>
                      <a:endParaRPr lang="en-US">
                        <a:latin typeface="+mj-lt"/>
                      </a:endParaRPr>
                    </a:p>
                  </a:txBody>
                  <a:tcPr/>
                </a:tc>
                <a:extLst>
                  <a:ext uri="{0D108BD9-81ED-4DB2-BD59-A6C34878D82A}">
                    <a16:rowId xmlns:a16="http://schemas.microsoft.com/office/drawing/2014/main" val="3279598357"/>
                  </a:ext>
                </a:extLst>
              </a:tr>
              <a:tr h="64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latin typeface="+mn-lt"/>
                        <a:ea typeface="+mn-ea"/>
                        <a:cs typeface="+mn-cs"/>
                      </a:endParaRPr>
                    </a:p>
                  </a:txBody>
                  <a:tcPr/>
                </a:tc>
                <a:tc>
                  <a:txBody>
                    <a:bodyPr/>
                    <a:lstStyle/>
                    <a:p>
                      <a:endParaRPr lang="en-US">
                        <a:latin typeface="+mj-lt"/>
                      </a:endParaRPr>
                    </a:p>
                  </a:txBody>
                  <a:tcPr/>
                </a:tc>
                <a:extLst>
                  <a:ext uri="{0D108BD9-81ED-4DB2-BD59-A6C34878D82A}">
                    <a16:rowId xmlns:a16="http://schemas.microsoft.com/office/drawing/2014/main" val="694625069"/>
                  </a:ext>
                </a:extLst>
              </a:tr>
              <a:tr h="557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a:latin typeface="+mj-lt"/>
                      </a:endParaRPr>
                    </a:p>
                  </a:txBody>
                  <a:tcPr/>
                </a:tc>
                <a:extLst>
                  <a:ext uri="{0D108BD9-81ED-4DB2-BD59-A6C34878D82A}">
                    <a16:rowId xmlns:a16="http://schemas.microsoft.com/office/drawing/2014/main" val="2978706113"/>
                  </a:ext>
                </a:extLst>
              </a:tr>
              <a:tr h="665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3377399074"/>
                  </a:ext>
                </a:extLst>
              </a:tr>
              <a:tr h="64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1790748290"/>
                  </a:ext>
                </a:extLst>
              </a:tr>
              <a:tr h="538495">
                <a:tc>
                  <a:txBody>
                    <a:bodyPr/>
                    <a:lstStyle/>
                    <a:p>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2547220495"/>
                  </a:ext>
                </a:extLst>
              </a:tr>
            </a:tbl>
          </a:graphicData>
        </a:graphic>
      </p:graphicFrame>
      <p:sp>
        <p:nvSpPr>
          <p:cNvPr id="7" name="Rectangle 6">
            <a:extLst>
              <a:ext uri="{FF2B5EF4-FFF2-40B4-BE49-F238E27FC236}">
                <a16:creationId xmlns:a16="http://schemas.microsoft.com/office/drawing/2014/main" id="{6D9E0E14-4202-6B49-8B5D-5EF0A9E6EDD2}"/>
              </a:ext>
            </a:extLst>
          </p:cNvPr>
          <p:cNvSpPr/>
          <p:nvPr/>
        </p:nvSpPr>
        <p:spPr>
          <a:xfrm>
            <a:off x="820271" y="3898232"/>
            <a:ext cx="10515600" cy="26773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ECF3AC-8A68-814C-810E-9FA8F4FA8628}"/>
              </a:ext>
            </a:extLst>
          </p:cNvPr>
          <p:cNvSpPr txBox="1"/>
          <p:nvPr/>
        </p:nvSpPr>
        <p:spPr>
          <a:xfrm>
            <a:off x="2299447" y="4698313"/>
            <a:ext cx="7557247" cy="1077218"/>
          </a:xfrm>
          <a:prstGeom prst="rect">
            <a:avLst/>
          </a:prstGeom>
          <a:noFill/>
        </p:spPr>
        <p:txBody>
          <a:bodyPr wrap="square" rtlCol="0">
            <a:spAutoFit/>
          </a:bodyPr>
          <a:lstStyle/>
          <a:p>
            <a:pPr algn="ctr"/>
            <a:r>
              <a:rPr lang="en-US" sz="3200" dirty="0">
                <a:latin typeface="+mj-lt"/>
              </a:rPr>
              <a:t>I’ll add more questions here as we </a:t>
            </a:r>
          </a:p>
          <a:p>
            <a:pPr algn="ctr"/>
            <a:r>
              <a:rPr lang="en-US" sz="3200" dirty="0">
                <a:latin typeface="+mj-lt"/>
              </a:rPr>
              <a:t>continue to work on this research project! 😃</a:t>
            </a:r>
          </a:p>
        </p:txBody>
      </p:sp>
    </p:spTree>
    <p:extLst>
      <p:ext uri="{BB962C8B-B14F-4D97-AF65-F5344CB8AC3E}">
        <p14:creationId xmlns:p14="http://schemas.microsoft.com/office/powerpoint/2010/main" val="281759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CE305B-C824-4CE2-94A8-A63BDB9A69E6}"/>
              </a:ext>
            </a:extLst>
          </p:cNvPr>
          <p:cNvSpPr/>
          <p:nvPr/>
        </p:nvSpPr>
        <p:spPr>
          <a:xfrm>
            <a:off x="0" y="0"/>
            <a:ext cx="12192000" cy="4615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mj-lt"/>
              </a:rPr>
              <a:t>Habitats Research Project 									             </a:t>
            </a:r>
            <a:r>
              <a:rPr lang="en-US" sz="1100" dirty="0">
                <a:solidFill>
                  <a:schemeClr val="tx1"/>
                </a:solidFill>
                <a:latin typeface="+mj-lt"/>
              </a:rPr>
              <a:t>© Brittany Washburn</a:t>
            </a:r>
            <a:endParaRPr lang="en-US" sz="2000" dirty="0">
              <a:solidFill>
                <a:schemeClr val="tx1"/>
              </a:solidFill>
              <a:latin typeface="+mj-lt"/>
            </a:endParaRPr>
          </a:p>
        </p:txBody>
      </p:sp>
      <p:sp>
        <p:nvSpPr>
          <p:cNvPr id="3" name="TextBox 2">
            <a:extLst>
              <a:ext uri="{FF2B5EF4-FFF2-40B4-BE49-F238E27FC236}">
                <a16:creationId xmlns:a16="http://schemas.microsoft.com/office/drawing/2014/main" id="{315136B1-29EC-490B-8F20-FFE34C5271F2}"/>
              </a:ext>
            </a:extLst>
          </p:cNvPr>
          <p:cNvSpPr txBox="1"/>
          <p:nvPr/>
        </p:nvSpPr>
        <p:spPr>
          <a:xfrm>
            <a:off x="570306" y="1432930"/>
            <a:ext cx="5156791" cy="4524315"/>
          </a:xfrm>
          <a:prstGeom prst="rect">
            <a:avLst/>
          </a:prstGeom>
          <a:noFill/>
        </p:spPr>
        <p:txBody>
          <a:bodyPr wrap="square" rtlCol="0">
            <a:spAutoFit/>
          </a:bodyPr>
          <a:lstStyle/>
          <a:p>
            <a:r>
              <a:rPr lang="en-US" sz="2400" b="1" dirty="0">
                <a:latin typeface="+mj-lt"/>
              </a:rPr>
              <a:t>Tips to make a great presentation:</a:t>
            </a:r>
          </a:p>
          <a:p>
            <a:pPr marL="342900" indent="-342900">
              <a:buAutoNum type="arabicPeriod"/>
            </a:pPr>
            <a:r>
              <a:rPr lang="en-US" sz="2400" dirty="0">
                <a:latin typeface="+mj-lt"/>
              </a:rPr>
              <a:t>Only put the most important details as text on the slide.</a:t>
            </a:r>
          </a:p>
          <a:p>
            <a:pPr marL="342900" indent="-342900">
              <a:buAutoNum type="arabicPeriod"/>
            </a:pPr>
            <a:r>
              <a:rPr lang="en-US" sz="2400" dirty="0">
                <a:latin typeface="+mj-lt"/>
              </a:rPr>
              <a:t>Keep your transitions and animations professional by using the same ones on each slide. </a:t>
            </a:r>
          </a:p>
          <a:p>
            <a:pPr marL="342900" indent="-342900">
              <a:buAutoNum type="arabicPeriod"/>
            </a:pPr>
            <a:r>
              <a:rPr lang="en-US" sz="2400" dirty="0">
                <a:latin typeface="+mj-lt"/>
              </a:rPr>
              <a:t>Add transitions between slides.</a:t>
            </a:r>
          </a:p>
          <a:p>
            <a:pPr marL="342900" indent="-342900">
              <a:buAutoNum type="arabicPeriod"/>
            </a:pPr>
            <a:r>
              <a:rPr lang="en-US" sz="2400" dirty="0">
                <a:latin typeface="+mj-lt"/>
              </a:rPr>
              <a:t>Add animations for the body text for each slide.</a:t>
            </a:r>
          </a:p>
          <a:p>
            <a:pPr marL="342900" indent="-342900">
              <a:buAutoNum type="arabicPeriod"/>
            </a:pPr>
            <a:r>
              <a:rPr lang="en-US" sz="2400" dirty="0">
                <a:latin typeface="+mj-lt"/>
              </a:rPr>
              <a:t>Choose a simple theme and remember to use colors that look good together.</a:t>
            </a:r>
          </a:p>
        </p:txBody>
      </p:sp>
      <p:pic>
        <p:nvPicPr>
          <p:cNvPr id="6" name="Picture 5" descr="A screenshot of a cell phone&#10;&#10;Description automatically generated">
            <a:extLst>
              <a:ext uri="{FF2B5EF4-FFF2-40B4-BE49-F238E27FC236}">
                <a16:creationId xmlns:a16="http://schemas.microsoft.com/office/drawing/2014/main" id="{B8C2B1C2-3D1C-473A-8650-9A3407C726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5380" y="3810883"/>
            <a:ext cx="5293495" cy="2966937"/>
          </a:xfrm>
          <a:prstGeom prst="rect">
            <a:avLst/>
          </a:prstGeom>
          <a:ln>
            <a:solidFill>
              <a:schemeClr val="tx1"/>
            </a:solidFill>
          </a:ln>
        </p:spPr>
      </p:pic>
      <p:pic>
        <p:nvPicPr>
          <p:cNvPr id="8" name="Picture 7" descr="A picture containing room, yellow&#10;&#10;Description automatically generated">
            <a:extLst>
              <a:ext uri="{FF2B5EF4-FFF2-40B4-BE49-F238E27FC236}">
                <a16:creationId xmlns:a16="http://schemas.microsoft.com/office/drawing/2014/main" id="{58D0C592-7F8F-4B30-A039-DBE15A7E5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5379" y="584791"/>
            <a:ext cx="5293495" cy="2980758"/>
          </a:xfrm>
          <a:prstGeom prst="rect">
            <a:avLst/>
          </a:prstGeom>
          <a:ln>
            <a:solidFill>
              <a:schemeClr val="tx1"/>
            </a:solidFill>
          </a:ln>
        </p:spPr>
      </p:pic>
    </p:spTree>
    <p:extLst>
      <p:ext uri="{BB962C8B-B14F-4D97-AF65-F5344CB8AC3E}">
        <p14:creationId xmlns:p14="http://schemas.microsoft.com/office/powerpoint/2010/main" val="77636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A18A-D97E-485A-AECE-C05C3C32AEE0}"/>
              </a:ext>
            </a:extLst>
          </p:cNvPr>
          <p:cNvSpPr>
            <a:spLocks noGrp="1"/>
          </p:cNvSpPr>
          <p:nvPr>
            <p:ph type="ctrTitle"/>
          </p:nvPr>
        </p:nvSpPr>
        <p:spPr/>
        <p:txBody>
          <a:bodyPr/>
          <a:lstStyle/>
          <a:p>
            <a:r>
              <a:rPr lang="en-US" dirty="0"/>
              <a:t>Habitat Name Here</a:t>
            </a:r>
          </a:p>
        </p:txBody>
      </p:sp>
      <p:sp>
        <p:nvSpPr>
          <p:cNvPr id="3" name="Subtitle 2">
            <a:extLst>
              <a:ext uri="{FF2B5EF4-FFF2-40B4-BE49-F238E27FC236}">
                <a16:creationId xmlns:a16="http://schemas.microsoft.com/office/drawing/2014/main" id="{B1810D08-3FE0-4C90-95BD-0CD7A83F2831}"/>
              </a:ext>
            </a:extLst>
          </p:cNvPr>
          <p:cNvSpPr>
            <a:spLocks noGrp="1"/>
          </p:cNvSpPr>
          <p:nvPr>
            <p:ph type="subTitle" idx="1"/>
          </p:nvPr>
        </p:nvSpPr>
        <p:spPr/>
        <p:txBody>
          <a:bodyPr/>
          <a:lstStyle/>
          <a:p>
            <a:r>
              <a:rPr lang="en-US" dirty="0">
                <a:latin typeface="+mj-lt"/>
              </a:rPr>
              <a:t>Type Your Name Here</a:t>
            </a:r>
          </a:p>
        </p:txBody>
      </p:sp>
      <p:sp>
        <p:nvSpPr>
          <p:cNvPr id="4" name="TextBox 3">
            <a:extLst>
              <a:ext uri="{FF2B5EF4-FFF2-40B4-BE49-F238E27FC236}">
                <a16:creationId xmlns:a16="http://schemas.microsoft.com/office/drawing/2014/main" id="{78963757-2732-41B6-BF11-5152BDF51ACB}"/>
              </a:ext>
            </a:extLst>
          </p:cNvPr>
          <p:cNvSpPr txBox="1"/>
          <p:nvPr/>
        </p:nvSpPr>
        <p:spPr>
          <a:xfrm>
            <a:off x="255181" y="446567"/>
            <a:ext cx="2594345" cy="1200329"/>
          </a:xfrm>
          <a:prstGeom prst="rect">
            <a:avLst/>
          </a:prstGeom>
          <a:noFill/>
        </p:spPr>
        <p:txBody>
          <a:bodyPr wrap="square" rtlCol="0">
            <a:spAutoFit/>
          </a:bodyPr>
          <a:lstStyle/>
          <a:p>
            <a:r>
              <a:rPr lang="en-US" dirty="0">
                <a:latin typeface="+mj-lt"/>
              </a:rPr>
              <a:t>Add a few pictures that go with the habitat to this slide and then delete this text box</a:t>
            </a:r>
          </a:p>
        </p:txBody>
      </p:sp>
    </p:spTree>
    <p:extLst>
      <p:ext uri="{BB962C8B-B14F-4D97-AF65-F5344CB8AC3E}">
        <p14:creationId xmlns:p14="http://schemas.microsoft.com/office/powerpoint/2010/main" val="426050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E7D30-DBA2-4A1F-8F0D-E1E4AEB4B014}"/>
              </a:ext>
            </a:extLst>
          </p:cNvPr>
          <p:cNvSpPr>
            <a:spLocks noGrp="1"/>
          </p:cNvSpPr>
          <p:nvPr>
            <p:ph type="title"/>
          </p:nvPr>
        </p:nvSpPr>
        <p:spPr/>
        <p:txBody>
          <a:bodyPr/>
          <a:lstStyle/>
          <a:p>
            <a:r>
              <a:rPr lang="en-US" dirty="0"/>
              <a:t>Description of {habitat name here}</a:t>
            </a:r>
          </a:p>
        </p:txBody>
      </p:sp>
      <p:sp>
        <p:nvSpPr>
          <p:cNvPr id="3" name="Content Placeholder 2">
            <a:extLst>
              <a:ext uri="{FF2B5EF4-FFF2-40B4-BE49-F238E27FC236}">
                <a16:creationId xmlns:a16="http://schemas.microsoft.com/office/drawing/2014/main" id="{EFBE7635-EDC0-439B-8439-950CB73FBBE0}"/>
              </a:ext>
            </a:extLst>
          </p:cNvPr>
          <p:cNvSpPr>
            <a:spLocks noGrp="1"/>
          </p:cNvSpPr>
          <p:nvPr>
            <p:ph idx="1"/>
          </p:nvPr>
        </p:nvSpPr>
        <p:spPr/>
        <p:txBody>
          <a:bodyPr/>
          <a:lstStyle/>
          <a:p>
            <a:r>
              <a:rPr lang="en-US" dirty="0">
                <a:latin typeface="+mj-lt"/>
              </a:rPr>
              <a:t>Use text and images to give your audience an overview of this habitat</a:t>
            </a:r>
          </a:p>
        </p:txBody>
      </p:sp>
    </p:spTree>
    <p:extLst>
      <p:ext uri="{BB962C8B-B14F-4D97-AF65-F5344CB8AC3E}">
        <p14:creationId xmlns:p14="http://schemas.microsoft.com/office/powerpoint/2010/main" val="18914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EE14-7FD5-4192-81BC-927D61D70B9B}"/>
              </a:ext>
            </a:extLst>
          </p:cNvPr>
          <p:cNvSpPr>
            <a:spLocks noGrp="1"/>
          </p:cNvSpPr>
          <p:nvPr>
            <p:ph type="title"/>
          </p:nvPr>
        </p:nvSpPr>
        <p:spPr/>
        <p:txBody>
          <a:bodyPr/>
          <a:lstStyle/>
          <a:p>
            <a:r>
              <a:rPr lang="en-US" dirty="0"/>
              <a:t>Name of Habitat here</a:t>
            </a:r>
          </a:p>
        </p:txBody>
      </p:sp>
      <p:sp>
        <p:nvSpPr>
          <p:cNvPr id="3" name="Content Placeholder 2">
            <a:extLst>
              <a:ext uri="{FF2B5EF4-FFF2-40B4-BE49-F238E27FC236}">
                <a16:creationId xmlns:a16="http://schemas.microsoft.com/office/drawing/2014/main" id="{46AED00E-BDD0-4773-ADEE-8C34966F2956}"/>
              </a:ext>
            </a:extLst>
          </p:cNvPr>
          <p:cNvSpPr>
            <a:spLocks noGrp="1"/>
          </p:cNvSpPr>
          <p:nvPr>
            <p:ph sz="half" idx="1"/>
          </p:nvPr>
        </p:nvSpPr>
        <p:spPr/>
        <p:txBody>
          <a:bodyPr/>
          <a:lstStyle/>
          <a:p>
            <a:r>
              <a:rPr lang="en-US" dirty="0">
                <a:latin typeface="+mj-lt"/>
              </a:rPr>
              <a:t>On this side of the slide put a picture from your cover slide that goes with the name of the habitat</a:t>
            </a:r>
          </a:p>
        </p:txBody>
      </p:sp>
      <p:sp>
        <p:nvSpPr>
          <p:cNvPr id="4" name="Content Placeholder 3">
            <a:extLst>
              <a:ext uri="{FF2B5EF4-FFF2-40B4-BE49-F238E27FC236}">
                <a16:creationId xmlns:a16="http://schemas.microsoft.com/office/drawing/2014/main" id="{D624BD03-3D4D-47E8-A9D0-900D00E29401}"/>
              </a:ext>
            </a:extLst>
          </p:cNvPr>
          <p:cNvSpPr>
            <a:spLocks noGrp="1"/>
          </p:cNvSpPr>
          <p:nvPr>
            <p:ph sz="half" idx="2"/>
          </p:nvPr>
        </p:nvSpPr>
        <p:spPr/>
        <p:txBody>
          <a:bodyPr/>
          <a:lstStyle/>
          <a:p>
            <a:r>
              <a:rPr lang="en-US" dirty="0">
                <a:latin typeface="+mj-lt"/>
              </a:rPr>
              <a:t>Question: Where in the world can you find this habitat?</a:t>
            </a:r>
          </a:p>
        </p:txBody>
      </p:sp>
    </p:spTree>
    <p:extLst>
      <p:ext uri="{BB962C8B-B14F-4D97-AF65-F5344CB8AC3E}">
        <p14:creationId xmlns:p14="http://schemas.microsoft.com/office/powerpoint/2010/main" val="101598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F0D1-BCC1-4F4F-92C9-9E994527F67D}"/>
              </a:ext>
            </a:extLst>
          </p:cNvPr>
          <p:cNvSpPr>
            <a:spLocks noGrp="1"/>
          </p:cNvSpPr>
          <p:nvPr>
            <p:ph type="title"/>
          </p:nvPr>
        </p:nvSpPr>
        <p:spPr/>
        <p:txBody>
          <a:bodyPr/>
          <a:lstStyle/>
          <a:p>
            <a:r>
              <a:rPr lang="en-US" dirty="0"/>
              <a:t>Animals that live in {habitat name here}</a:t>
            </a:r>
          </a:p>
        </p:txBody>
      </p:sp>
      <p:sp>
        <p:nvSpPr>
          <p:cNvPr id="4" name="Content Placeholder 3">
            <a:extLst>
              <a:ext uri="{FF2B5EF4-FFF2-40B4-BE49-F238E27FC236}">
                <a16:creationId xmlns:a16="http://schemas.microsoft.com/office/drawing/2014/main" id="{FF6690D1-17AA-46E8-8C0F-DDFF48824962}"/>
              </a:ext>
            </a:extLst>
          </p:cNvPr>
          <p:cNvSpPr>
            <a:spLocks noGrp="1"/>
          </p:cNvSpPr>
          <p:nvPr>
            <p:ph sz="half" idx="1"/>
          </p:nvPr>
        </p:nvSpPr>
        <p:spPr/>
        <p:txBody>
          <a:bodyPr/>
          <a:lstStyle/>
          <a:p>
            <a:r>
              <a:rPr lang="en-US" dirty="0"/>
              <a:t>Picture(s) of animal(s)</a:t>
            </a:r>
          </a:p>
        </p:txBody>
      </p:sp>
      <p:sp>
        <p:nvSpPr>
          <p:cNvPr id="5" name="Content Placeholder 4">
            <a:extLst>
              <a:ext uri="{FF2B5EF4-FFF2-40B4-BE49-F238E27FC236}">
                <a16:creationId xmlns:a16="http://schemas.microsoft.com/office/drawing/2014/main" id="{6E1A8C5E-C8BF-4CDC-9002-03BB59569ED4}"/>
              </a:ext>
            </a:extLst>
          </p:cNvPr>
          <p:cNvSpPr>
            <a:spLocks noGrp="1"/>
          </p:cNvSpPr>
          <p:nvPr>
            <p:ph sz="half" idx="2"/>
          </p:nvPr>
        </p:nvSpPr>
        <p:spPr/>
        <p:txBody>
          <a:bodyPr/>
          <a:lstStyle/>
          <a:p>
            <a:r>
              <a:rPr lang="en-US" dirty="0"/>
              <a:t>Type a list of the animals here</a:t>
            </a:r>
          </a:p>
        </p:txBody>
      </p:sp>
    </p:spTree>
    <p:extLst>
      <p:ext uri="{BB962C8B-B14F-4D97-AF65-F5344CB8AC3E}">
        <p14:creationId xmlns:p14="http://schemas.microsoft.com/office/powerpoint/2010/main" val="270529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BCD0-3939-4F2A-8C76-6AAFDE7C9560}"/>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54AC7FEA-261F-4EAA-9466-E880E9790138}"/>
              </a:ext>
            </a:extLst>
          </p:cNvPr>
          <p:cNvSpPr>
            <a:spLocks noGrp="1"/>
          </p:cNvSpPr>
          <p:nvPr>
            <p:ph idx="1"/>
          </p:nvPr>
        </p:nvSpPr>
        <p:spPr/>
        <p:txBody>
          <a:bodyPr/>
          <a:lstStyle/>
          <a:p>
            <a:r>
              <a:rPr lang="en-US" dirty="0"/>
              <a:t>Main Website: Hurt, Avery. “Habitats.” National Geographic. </a:t>
            </a:r>
            <a:r>
              <a:rPr lang="en-US" dirty="0">
                <a:hlinkClick r:id="rId2"/>
              </a:rPr>
              <a:t>https://kids.nationalgeographic.com/explore/nature/habitats</a:t>
            </a:r>
            <a:r>
              <a:rPr lang="en-US" dirty="0"/>
              <a:t> </a:t>
            </a:r>
          </a:p>
          <a:p>
            <a:r>
              <a:rPr lang="en-US" dirty="0"/>
              <a:t>The page of your habitat: </a:t>
            </a:r>
          </a:p>
          <a:p>
            <a:r>
              <a:rPr lang="en-US" dirty="0"/>
              <a:t>Any other pages you used for your presentation: </a:t>
            </a:r>
          </a:p>
        </p:txBody>
      </p:sp>
    </p:spTree>
    <p:extLst>
      <p:ext uri="{BB962C8B-B14F-4D97-AF65-F5344CB8AC3E}">
        <p14:creationId xmlns:p14="http://schemas.microsoft.com/office/powerpoint/2010/main" val="2298366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528</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Habitat Name Here</vt:lpstr>
      <vt:lpstr>Description of {habitat name here}</vt:lpstr>
      <vt:lpstr>Name of Habitat here</vt:lpstr>
      <vt:lpstr>Animals that live in {habitat name here}</vt:lpstr>
      <vt:lpstr>Bibliography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washburn</dc:creator>
  <cp:lastModifiedBy>Maggie Goneau</cp:lastModifiedBy>
  <cp:revision>7</cp:revision>
  <dcterms:created xsi:type="dcterms:W3CDTF">2019-11-26T22:02:48Z</dcterms:created>
  <dcterms:modified xsi:type="dcterms:W3CDTF">2020-03-18T15:14:19Z</dcterms:modified>
</cp:coreProperties>
</file>