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8" r:id="rId4"/>
    <p:sldId id="259" r:id="rId5"/>
    <p:sldId id="260"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C8FF"/>
    <a:srgbClr val="FBFFA6"/>
    <a:srgbClr val="FFBA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665"/>
  </p:normalViewPr>
  <p:slideViewPr>
    <p:cSldViewPr snapToGrid="0" snapToObjects="1">
      <p:cViewPr varScale="1">
        <p:scale>
          <a:sx n="89" d="100"/>
          <a:sy n="89" d="100"/>
        </p:scale>
        <p:origin x="135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10EB-24FE-F74B-AFEE-F52BADF43D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70F1A3-0912-D446-AF81-FDD54F787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6DDAD5-F95B-6749-AE19-3BAF4A99949B}"/>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000AC36B-A895-6344-8E9E-270C78EED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73BA2-57BA-DE40-9AF4-06CDF71BCC9A}"/>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96024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BA7A-E5A6-3046-902B-8894525FDF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8BCC45-6F27-B649-8B3E-3ED3478574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42843-539D-4F41-86DA-73812BBA90F2}"/>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171B0074-C65D-7C48-ADBB-52BD13862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AF051-E389-E348-AA6C-1652277B1D28}"/>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258563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C1BD9-B2B9-BF47-97DF-E29C4A98AB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DC4514-797E-914F-8C3B-488F8480B5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DDB28-4524-5143-89CC-0E5B1C71B409}"/>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FAC515CC-1E91-DD42-ACC3-620D7A1F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E644D-41A6-1E47-A330-8917F781C4FF}"/>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208905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4065-9B22-2547-B16B-D1076CC6A8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8566A-B891-6944-9D16-984C70D2DB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CCB6B3-AECC-554D-890E-6B0FBF2492A0}"/>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1A9862E6-F51F-DD44-9BCA-E304391D0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52B98-24BF-FE43-8A84-B0766986B10B}"/>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49525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B354-A022-3D4C-B775-1C07A0F1E2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BB1E7D-A767-3B44-950A-51A6263EA8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46B50C-CC47-7D42-823E-C90794C9336A}"/>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A3990FDD-A12D-C646-BBAE-CE9323BB3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B897A-A2BC-6149-856C-893230A3A268}"/>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67802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E099-C848-3F40-822A-BB13D430C1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30EF8-7E37-2545-A906-4ABCE3F4C90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4A68B0-2494-7A4C-B2D8-7251266FFE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80F707-00AF-0D40-9CF6-DE2743E49488}"/>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6" name="Footer Placeholder 5">
            <a:extLst>
              <a:ext uri="{FF2B5EF4-FFF2-40B4-BE49-F238E27FC236}">
                <a16:creationId xmlns:a16="http://schemas.microsoft.com/office/drawing/2014/main" id="{D47CDFA6-695F-DD49-A4D0-6A800F8C6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042E99-C15C-534A-AAD8-326A6A0000D8}"/>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378323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3B5C-D49E-DE43-9BF5-EA4E257C6F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497A37-E681-444E-936A-B18DBA6BF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2D0EDC-C611-6E4F-85EF-6D9D4C500A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4EE07-C22C-DB42-B5C2-C1BD8367A0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9D57CB-B6D5-3345-B1D6-94AA3905251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0CBCD7-8572-014A-84BC-D23176B9BB37}"/>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8" name="Footer Placeholder 7">
            <a:extLst>
              <a:ext uri="{FF2B5EF4-FFF2-40B4-BE49-F238E27FC236}">
                <a16:creationId xmlns:a16="http://schemas.microsoft.com/office/drawing/2014/main" id="{00057EF3-7273-A247-802A-565B2180EB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7A7E54-356A-1C4A-8A4D-CCC87F1A5B02}"/>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233095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D6913-0C04-224F-B08B-12B3AD9306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715875-6C26-0E4C-82FB-451B460927F0}"/>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4" name="Footer Placeholder 3">
            <a:extLst>
              <a:ext uri="{FF2B5EF4-FFF2-40B4-BE49-F238E27FC236}">
                <a16:creationId xmlns:a16="http://schemas.microsoft.com/office/drawing/2014/main" id="{834682E8-353A-5040-BCDC-19F52D7BA7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994F61-D35B-4E4E-BE2D-9162CE5FC83D}"/>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121838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D0636-BDDE-9245-8AFC-CA23B8919EE2}"/>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3" name="Footer Placeholder 2">
            <a:extLst>
              <a:ext uri="{FF2B5EF4-FFF2-40B4-BE49-F238E27FC236}">
                <a16:creationId xmlns:a16="http://schemas.microsoft.com/office/drawing/2014/main" id="{15C8183F-BCDD-F746-9F36-0D99EA49C0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0D42D1-51AD-F845-82EA-C98B582F0063}"/>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358061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B3193-50EF-1249-86A8-9BEB4BE42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D7EF6F-8B11-8B44-B5F9-78308DF6EC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6EB59D-6201-D940-A641-FE5381C9C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C2F53E-22F3-8941-ACE1-239C6ECD4722}"/>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6" name="Footer Placeholder 5">
            <a:extLst>
              <a:ext uri="{FF2B5EF4-FFF2-40B4-BE49-F238E27FC236}">
                <a16:creationId xmlns:a16="http://schemas.microsoft.com/office/drawing/2014/main" id="{FAAB8307-6727-BB4A-8C42-F5CA77001F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11DE7-36C0-9144-8090-4E5DA19C442F}"/>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112320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67544-6A4D-1743-8E3B-DE380990B4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16C7D7-D96D-E645-9615-FD5DE66DA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9CD708-3C86-4043-A620-1AC28028E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AED989-7990-D44A-BAC5-5636ED403ADF}"/>
              </a:ext>
            </a:extLst>
          </p:cNvPr>
          <p:cNvSpPr>
            <a:spLocks noGrp="1"/>
          </p:cNvSpPr>
          <p:nvPr>
            <p:ph type="dt" sz="half" idx="10"/>
          </p:nvPr>
        </p:nvSpPr>
        <p:spPr/>
        <p:txBody>
          <a:bodyPr/>
          <a:lstStyle/>
          <a:p>
            <a:fld id="{90D83F7F-537B-C94E-B6C1-879940094FF3}" type="datetimeFigureOut">
              <a:rPr lang="en-US" smtClean="0"/>
              <a:t>3/17/20</a:t>
            </a:fld>
            <a:endParaRPr lang="en-US"/>
          </a:p>
        </p:txBody>
      </p:sp>
      <p:sp>
        <p:nvSpPr>
          <p:cNvPr id="6" name="Footer Placeholder 5">
            <a:extLst>
              <a:ext uri="{FF2B5EF4-FFF2-40B4-BE49-F238E27FC236}">
                <a16:creationId xmlns:a16="http://schemas.microsoft.com/office/drawing/2014/main" id="{AA5701A5-BA6D-3949-8DED-AB277DD46A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DC961-EFA8-FF4B-8A63-8A728643B1E3}"/>
              </a:ext>
            </a:extLst>
          </p:cNvPr>
          <p:cNvSpPr>
            <a:spLocks noGrp="1"/>
          </p:cNvSpPr>
          <p:nvPr>
            <p:ph type="sldNum" sz="quarter" idx="12"/>
          </p:nvPr>
        </p:nvSpPr>
        <p:spPr/>
        <p:txBody>
          <a:bodyPr/>
          <a:lstStyle/>
          <a:p>
            <a:fld id="{5012506B-555C-884F-B604-FB7FB406402B}" type="slidenum">
              <a:rPr lang="en-US" smtClean="0"/>
              <a:t>‹#›</a:t>
            </a:fld>
            <a:endParaRPr lang="en-US"/>
          </a:p>
        </p:txBody>
      </p:sp>
    </p:spTree>
    <p:extLst>
      <p:ext uri="{BB962C8B-B14F-4D97-AF65-F5344CB8AC3E}">
        <p14:creationId xmlns:p14="http://schemas.microsoft.com/office/powerpoint/2010/main" val="85138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E85A4A-E884-1F40-BD9A-CC365A663B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02215-C8F3-3C4E-A36F-C8D45D570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D7B2B-3EB0-464A-BCDD-F905DFFA1C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83F7F-537B-C94E-B6C1-879940094FF3}" type="datetimeFigureOut">
              <a:rPr lang="en-US" smtClean="0"/>
              <a:t>3/17/20</a:t>
            </a:fld>
            <a:endParaRPr lang="en-US"/>
          </a:p>
        </p:txBody>
      </p:sp>
      <p:sp>
        <p:nvSpPr>
          <p:cNvPr id="5" name="Footer Placeholder 4">
            <a:extLst>
              <a:ext uri="{FF2B5EF4-FFF2-40B4-BE49-F238E27FC236}">
                <a16:creationId xmlns:a16="http://schemas.microsoft.com/office/drawing/2014/main" id="{A38920C8-67A4-7E4C-BB77-3B4AB9D89D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7FFBD2-B48C-CC4C-98B4-6841CF12F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2506B-555C-884F-B604-FB7FB406402B}" type="slidenum">
              <a:rPr lang="en-US" smtClean="0"/>
              <a:t>‹#›</a:t>
            </a:fld>
            <a:endParaRPr lang="en-US"/>
          </a:p>
        </p:txBody>
      </p:sp>
    </p:spTree>
    <p:extLst>
      <p:ext uri="{BB962C8B-B14F-4D97-AF65-F5344CB8AC3E}">
        <p14:creationId xmlns:p14="http://schemas.microsoft.com/office/powerpoint/2010/main" val="3502989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9622F0-DAA9-2540-8ABC-DD9C5B8A7A25}"/>
              </a:ext>
            </a:extLst>
          </p:cNvPr>
          <p:cNvSpPr/>
          <p:nvPr/>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161DF8D-B0FC-1140-B401-86BD7BF8B1C5}"/>
              </a:ext>
            </a:extLst>
          </p:cNvPr>
          <p:cNvSpPr>
            <a:spLocks noGrp="1"/>
          </p:cNvSpPr>
          <p:nvPr>
            <p:ph type="title"/>
          </p:nvPr>
        </p:nvSpPr>
        <p:spPr>
          <a:xfrm>
            <a:off x="838200" y="0"/>
            <a:ext cx="10515600" cy="1325563"/>
          </a:xfrm>
        </p:spPr>
        <p:txBody>
          <a:bodyPr/>
          <a:lstStyle/>
          <a:p>
            <a:r>
              <a:rPr lang="en-US" b="1" dirty="0">
                <a:latin typeface="Calibri" panose="020F0502020204030204" pitchFamily="34" charset="0"/>
                <a:cs typeface="Calibri" panose="020F0502020204030204" pitchFamily="34" charset="0"/>
              </a:rPr>
              <a:t>How to Complete your Graduation Slides</a:t>
            </a:r>
          </a:p>
        </p:txBody>
      </p:sp>
      <p:sp>
        <p:nvSpPr>
          <p:cNvPr id="6" name="Content Placeholder 5">
            <a:extLst>
              <a:ext uri="{FF2B5EF4-FFF2-40B4-BE49-F238E27FC236}">
                <a16:creationId xmlns:a16="http://schemas.microsoft.com/office/drawing/2014/main" id="{D1605A68-52F9-0941-8CB3-E4DA6E9548C2}"/>
              </a:ext>
            </a:extLst>
          </p:cNvPr>
          <p:cNvSpPr>
            <a:spLocks noGrp="1"/>
          </p:cNvSpPr>
          <p:nvPr>
            <p:ph idx="1"/>
          </p:nvPr>
        </p:nvSpPr>
        <p:spPr>
          <a:xfrm>
            <a:off x="0" y="1325562"/>
            <a:ext cx="12192000" cy="5532437"/>
          </a:xfrm>
        </p:spPr>
        <p:txBody>
          <a:bodyPr>
            <a:normAutofit fontScale="85000" lnSpcReduction="10000"/>
          </a:bodyPr>
          <a:lstStyle/>
          <a:p>
            <a:r>
              <a:rPr lang="en-US" dirty="0">
                <a:latin typeface="+mj-lt"/>
                <a:ea typeface="Give It Your Heart" panose="02000603000000000000" pitchFamily="2" charset="0"/>
              </a:rPr>
              <a:t>Hi Everyone! This week while you’re at home, please work on your graduation slide show. </a:t>
            </a:r>
          </a:p>
          <a:p>
            <a:r>
              <a:rPr lang="en-US" dirty="0">
                <a:latin typeface="+mj-lt"/>
                <a:ea typeface="Give It Your Heart" panose="02000603000000000000" pitchFamily="2" charset="0"/>
              </a:rPr>
              <a:t>First Slide: put your name, I’ll add your picture later. Leave the background Green and the Text White, you can pick any font you want, just let me know which one it is so it shows up correctly.</a:t>
            </a:r>
          </a:p>
          <a:p>
            <a:r>
              <a:rPr lang="en-US" dirty="0">
                <a:latin typeface="+mj-lt"/>
                <a:ea typeface="Give It Your Heart" panose="02000603000000000000" pitchFamily="2" charset="0"/>
              </a:rPr>
              <a:t>Second Slide: add photos of you growing up, the background can be anything you would like.</a:t>
            </a:r>
          </a:p>
          <a:p>
            <a:r>
              <a:rPr lang="en-US" dirty="0">
                <a:latin typeface="+mj-lt"/>
                <a:ea typeface="Give It Your Heart" panose="02000603000000000000" pitchFamily="2" charset="0"/>
              </a:rPr>
              <a:t>Third Slide: add photos of you and your family, the background can be anything you would like.</a:t>
            </a:r>
          </a:p>
          <a:p>
            <a:r>
              <a:rPr lang="en-US" dirty="0">
                <a:latin typeface="+mj-lt"/>
                <a:ea typeface="Give It Your Heart" panose="02000603000000000000" pitchFamily="2" charset="0"/>
              </a:rPr>
              <a:t>Fourth Slide: add photos of you and your friends/STL memories, the background can be anything you would like.</a:t>
            </a:r>
          </a:p>
          <a:p>
            <a:r>
              <a:rPr lang="en-US" dirty="0">
                <a:latin typeface="+mj-lt"/>
                <a:ea typeface="Give It Your Heart" panose="02000603000000000000" pitchFamily="2" charset="0"/>
              </a:rPr>
              <a:t>Fifth Slide: add the high school you’re going to, we’ll add your logo later and I’ll add your picture later. Leave the background Green and the Text White, you can pick any font you want, just let me know which one it is so it shows up correctly.</a:t>
            </a:r>
          </a:p>
          <a:p>
            <a:r>
              <a:rPr lang="en-US" dirty="0">
                <a:latin typeface="+mj-lt"/>
                <a:ea typeface="Give It Your Heart" panose="02000603000000000000" pitchFamily="2" charset="0"/>
              </a:rPr>
              <a:t>Some things to know: I recommend about 6 – 8 photos per slide, but you can always have more or less. Don’t pick fonts that are too hard to read (Remember this will be projected at the graduation dinner) and don’t pick any background colors that make your pictures hard to see.</a:t>
            </a:r>
          </a:p>
          <a:p>
            <a:r>
              <a:rPr lang="en-US" dirty="0">
                <a:latin typeface="+mj-lt"/>
                <a:ea typeface="Give It Your Heart" panose="02000603000000000000" pitchFamily="2" charset="0"/>
              </a:rPr>
              <a:t>Make sure all of your pictures are appropriate for a Catholic School graduation.</a:t>
            </a:r>
          </a:p>
          <a:p>
            <a:r>
              <a:rPr lang="en-US" dirty="0">
                <a:latin typeface="+mj-lt"/>
                <a:ea typeface="Give It Your Heart" panose="02000603000000000000" pitchFamily="2" charset="0"/>
              </a:rPr>
              <a:t>If you have any questions, you can email me! Have fun!</a:t>
            </a:r>
          </a:p>
          <a:p>
            <a:endParaRPr lang="en-US" dirty="0">
              <a:latin typeface="Give It Your Heart" panose="02000603000000000000" pitchFamily="2" charset="0"/>
              <a:ea typeface="Give It Your Heart" panose="02000603000000000000" pitchFamily="2" charset="0"/>
            </a:endParaRPr>
          </a:p>
        </p:txBody>
      </p:sp>
    </p:spTree>
    <p:extLst>
      <p:ext uri="{BB962C8B-B14F-4D97-AF65-F5344CB8AC3E}">
        <p14:creationId xmlns:p14="http://schemas.microsoft.com/office/powerpoint/2010/main" val="27961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319740-E2BB-2A4A-915A-D54CF72502DE}"/>
              </a:ext>
            </a:extLst>
          </p:cNvPr>
          <p:cNvSpPr>
            <a:spLocks noGrp="1"/>
          </p:cNvSpPr>
          <p:nvPr>
            <p:ph type="title"/>
          </p:nvPr>
        </p:nvSpPr>
        <p:spPr>
          <a:xfrm>
            <a:off x="5041275" y="957263"/>
            <a:ext cx="7150725" cy="4388518"/>
          </a:xfrm>
        </p:spPr>
        <p:txBody>
          <a:bodyPr anchor="ctr">
            <a:normAutofit/>
          </a:bodyPr>
          <a:lstStyle/>
          <a:p>
            <a:pPr algn="ctr"/>
            <a:r>
              <a:rPr lang="en-US" sz="4000" dirty="0">
                <a:solidFill>
                  <a:schemeClr val="bg1"/>
                </a:solidFill>
                <a:latin typeface="Lucida Handwriting" panose="03010101010101010101" pitchFamily="66" charset="77"/>
              </a:rPr>
              <a:t>Your Name</a:t>
            </a:r>
          </a:p>
        </p:txBody>
      </p:sp>
      <p:sp>
        <p:nvSpPr>
          <p:cNvPr id="4" name="Title 4">
            <a:extLst>
              <a:ext uri="{FF2B5EF4-FFF2-40B4-BE49-F238E27FC236}">
                <a16:creationId xmlns:a16="http://schemas.microsoft.com/office/drawing/2014/main" id="{8D9E0CF0-AC80-964D-A326-66FC1D8DB39A}"/>
              </a:ext>
            </a:extLst>
          </p:cNvPr>
          <p:cNvSpPr txBox="1">
            <a:spLocks/>
          </p:cNvSpPr>
          <p:nvPr/>
        </p:nvSpPr>
        <p:spPr>
          <a:xfrm>
            <a:off x="5061048" y="1671638"/>
            <a:ext cx="7130952" cy="42480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dirty="0">
                <a:solidFill>
                  <a:schemeClr val="bg1"/>
                </a:solidFill>
                <a:latin typeface="Lucida Handwriting" panose="03010101010101010101" pitchFamily="66" charset="77"/>
              </a:rPr>
              <a:t>Class of 2020</a:t>
            </a:r>
          </a:p>
        </p:txBody>
      </p:sp>
      <p:sp>
        <p:nvSpPr>
          <p:cNvPr id="2" name="Rectangle 1">
            <a:extLst>
              <a:ext uri="{FF2B5EF4-FFF2-40B4-BE49-F238E27FC236}">
                <a16:creationId xmlns:a16="http://schemas.microsoft.com/office/drawing/2014/main" id="{E450D29C-3CD9-A54B-B2CC-30DC4F8C9EB2}"/>
              </a:ext>
            </a:extLst>
          </p:cNvPr>
          <p:cNvSpPr/>
          <p:nvPr/>
        </p:nvSpPr>
        <p:spPr>
          <a:xfrm>
            <a:off x="1027538" y="809788"/>
            <a:ext cx="4055437" cy="5072062"/>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3DED939-5F12-5F47-A769-0F9F01EBFB9A}"/>
              </a:ext>
            </a:extLst>
          </p:cNvPr>
          <p:cNvSpPr txBox="1"/>
          <p:nvPr/>
        </p:nvSpPr>
        <p:spPr>
          <a:xfrm>
            <a:off x="1814286" y="2191657"/>
            <a:ext cx="2481943" cy="2308324"/>
          </a:xfrm>
          <a:prstGeom prst="rect">
            <a:avLst/>
          </a:prstGeom>
          <a:solidFill>
            <a:schemeClr val="bg1"/>
          </a:solidFill>
        </p:spPr>
        <p:txBody>
          <a:bodyPr wrap="square" rtlCol="0">
            <a:spAutoFit/>
          </a:bodyPr>
          <a:lstStyle/>
          <a:p>
            <a:pPr algn="ctr"/>
            <a:r>
              <a:rPr lang="en-US" sz="2400" dirty="0">
                <a:latin typeface="Arial" panose="020B0604020202020204" pitchFamily="34" charset="0"/>
                <a:cs typeface="Arial" panose="020B0604020202020204" pitchFamily="34" charset="0"/>
              </a:rPr>
              <a:t>I’ll put your STL Formal Photo here, you don’t need to do anything with this spot.</a:t>
            </a:r>
          </a:p>
        </p:txBody>
      </p:sp>
    </p:spTree>
    <p:extLst>
      <p:ext uri="{BB962C8B-B14F-4D97-AF65-F5344CB8AC3E}">
        <p14:creationId xmlns:p14="http://schemas.microsoft.com/office/powerpoint/2010/main" val="193128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09F83D7-B818-9642-8623-483FE1416121}"/>
              </a:ext>
            </a:extLst>
          </p:cNvPr>
          <p:cNvSpPr txBox="1">
            <a:spLocks/>
          </p:cNvSpPr>
          <p:nvPr/>
        </p:nvSpPr>
        <p:spPr>
          <a:xfrm>
            <a:off x="0" y="0"/>
            <a:ext cx="12192000" cy="63730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a:t>Growing Up</a:t>
            </a:r>
            <a:endParaRPr lang="en-US" dirty="0"/>
          </a:p>
        </p:txBody>
      </p:sp>
    </p:spTree>
    <p:extLst>
      <p:ext uri="{BB962C8B-B14F-4D97-AF65-F5344CB8AC3E}">
        <p14:creationId xmlns:p14="http://schemas.microsoft.com/office/powerpoint/2010/main" val="382011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3F1FFB-39E3-A940-8350-726F746A9114}"/>
              </a:ext>
            </a:extLst>
          </p:cNvPr>
          <p:cNvSpPr txBox="1">
            <a:spLocks/>
          </p:cNvSpPr>
          <p:nvPr/>
        </p:nvSpPr>
        <p:spPr>
          <a:xfrm>
            <a:off x="0" y="0"/>
            <a:ext cx="12192000" cy="63730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a:t>Family</a:t>
            </a:r>
            <a:endParaRPr lang="en-US" dirty="0"/>
          </a:p>
        </p:txBody>
      </p:sp>
    </p:spTree>
    <p:extLst>
      <p:ext uri="{BB962C8B-B14F-4D97-AF65-F5344CB8AC3E}">
        <p14:creationId xmlns:p14="http://schemas.microsoft.com/office/powerpoint/2010/main" val="241315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A144E8-B938-FB4D-8382-7F378670FD50}"/>
              </a:ext>
            </a:extLst>
          </p:cNvPr>
          <p:cNvSpPr txBox="1">
            <a:spLocks/>
          </p:cNvSpPr>
          <p:nvPr/>
        </p:nvSpPr>
        <p:spPr>
          <a:xfrm>
            <a:off x="0" y="0"/>
            <a:ext cx="12192000" cy="63730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a:t>St. Lawrence Memories</a:t>
            </a:r>
            <a:endParaRPr lang="en-US" dirty="0"/>
          </a:p>
        </p:txBody>
      </p:sp>
    </p:spTree>
    <p:extLst>
      <p:ext uri="{BB962C8B-B14F-4D97-AF65-F5344CB8AC3E}">
        <p14:creationId xmlns:p14="http://schemas.microsoft.com/office/powerpoint/2010/main" val="2123291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319740-E2BB-2A4A-915A-D54CF72502DE}"/>
              </a:ext>
            </a:extLst>
          </p:cNvPr>
          <p:cNvSpPr>
            <a:spLocks noGrp="1"/>
          </p:cNvSpPr>
          <p:nvPr>
            <p:ph type="title"/>
          </p:nvPr>
        </p:nvSpPr>
        <p:spPr>
          <a:xfrm>
            <a:off x="0" y="1"/>
            <a:ext cx="12192000" cy="1320800"/>
          </a:xfrm>
        </p:spPr>
        <p:txBody>
          <a:bodyPr anchor="ctr">
            <a:normAutofit/>
          </a:bodyPr>
          <a:lstStyle/>
          <a:p>
            <a:pPr algn="ctr"/>
            <a:r>
              <a:rPr lang="en-US" sz="4400" dirty="0">
                <a:solidFill>
                  <a:schemeClr val="bg1"/>
                </a:solidFill>
                <a:latin typeface="Arial" panose="020B0604020202020204" pitchFamily="34" charset="0"/>
                <a:cs typeface="Arial" panose="020B0604020202020204" pitchFamily="34" charset="0"/>
              </a:rPr>
              <a:t>I’ll be attending High School at…</a:t>
            </a:r>
          </a:p>
        </p:txBody>
      </p:sp>
      <p:sp>
        <p:nvSpPr>
          <p:cNvPr id="4" name="Title 4">
            <a:extLst>
              <a:ext uri="{FF2B5EF4-FFF2-40B4-BE49-F238E27FC236}">
                <a16:creationId xmlns:a16="http://schemas.microsoft.com/office/drawing/2014/main" id="{43962C0D-CF2E-7740-B155-433ACBC56C3E}"/>
              </a:ext>
            </a:extLst>
          </p:cNvPr>
          <p:cNvSpPr txBox="1">
            <a:spLocks/>
          </p:cNvSpPr>
          <p:nvPr/>
        </p:nvSpPr>
        <p:spPr>
          <a:xfrm>
            <a:off x="5611778" y="1642532"/>
            <a:ext cx="6017522" cy="9278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3600" dirty="0">
                <a:solidFill>
                  <a:schemeClr val="bg1"/>
                </a:solidFill>
                <a:latin typeface="Arial" panose="020B0604020202020204" pitchFamily="34" charset="0"/>
                <a:cs typeface="Arial" panose="020B0604020202020204" pitchFamily="34" charset="0"/>
              </a:rPr>
              <a:t>High School Name Here</a:t>
            </a:r>
          </a:p>
        </p:txBody>
      </p:sp>
      <p:sp>
        <p:nvSpPr>
          <p:cNvPr id="6" name="Rectangle 5">
            <a:extLst>
              <a:ext uri="{FF2B5EF4-FFF2-40B4-BE49-F238E27FC236}">
                <a16:creationId xmlns:a16="http://schemas.microsoft.com/office/drawing/2014/main" id="{D0DD6CF7-CBAC-B648-8B6F-2C810033E241}"/>
              </a:ext>
            </a:extLst>
          </p:cNvPr>
          <p:cNvSpPr/>
          <p:nvPr/>
        </p:nvSpPr>
        <p:spPr>
          <a:xfrm>
            <a:off x="996392" y="1146103"/>
            <a:ext cx="4055437" cy="5017616"/>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876782B-745C-7B4D-845C-562B1F476D85}"/>
              </a:ext>
            </a:extLst>
          </p:cNvPr>
          <p:cNvSpPr txBox="1"/>
          <p:nvPr/>
        </p:nvSpPr>
        <p:spPr>
          <a:xfrm>
            <a:off x="1783140" y="2500749"/>
            <a:ext cx="2481943" cy="2308324"/>
          </a:xfrm>
          <a:prstGeom prst="rect">
            <a:avLst/>
          </a:prstGeom>
          <a:solidFill>
            <a:schemeClr val="bg1"/>
          </a:solidFill>
        </p:spPr>
        <p:txBody>
          <a:bodyPr wrap="square" rtlCol="0">
            <a:spAutoFit/>
          </a:bodyPr>
          <a:lstStyle/>
          <a:p>
            <a:pPr algn="ctr"/>
            <a:r>
              <a:rPr lang="en-US" sz="2400" dirty="0">
                <a:latin typeface="Arial" panose="020B0604020202020204" pitchFamily="34" charset="0"/>
                <a:cs typeface="Arial" panose="020B0604020202020204" pitchFamily="34" charset="0"/>
              </a:rPr>
              <a:t>I’ll put your STL Cap and Gown Photo here, you don’t need to do anything with this spot.</a:t>
            </a:r>
          </a:p>
        </p:txBody>
      </p:sp>
      <p:sp>
        <p:nvSpPr>
          <p:cNvPr id="2" name="Rectangle 1">
            <a:extLst>
              <a:ext uri="{FF2B5EF4-FFF2-40B4-BE49-F238E27FC236}">
                <a16:creationId xmlns:a16="http://schemas.microsoft.com/office/drawing/2014/main" id="{1F9B7E2A-8622-7346-A0F5-160C425C1FED}"/>
              </a:ext>
            </a:extLst>
          </p:cNvPr>
          <p:cNvSpPr/>
          <p:nvPr/>
        </p:nvSpPr>
        <p:spPr>
          <a:xfrm>
            <a:off x="7221286" y="2932970"/>
            <a:ext cx="2801257" cy="2782970"/>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0B05CBC-8E71-B44C-BF21-5037BA64045B}"/>
              </a:ext>
            </a:extLst>
          </p:cNvPr>
          <p:cNvSpPr txBox="1"/>
          <p:nvPr/>
        </p:nvSpPr>
        <p:spPr>
          <a:xfrm>
            <a:off x="7521555" y="3354959"/>
            <a:ext cx="2197967" cy="1938992"/>
          </a:xfrm>
          <a:prstGeom prst="rect">
            <a:avLst/>
          </a:prstGeom>
          <a:solidFill>
            <a:schemeClr val="bg1"/>
          </a:solidFill>
        </p:spPr>
        <p:txBody>
          <a:bodyPr wrap="square" rtlCol="0">
            <a:spAutoFit/>
          </a:bodyPr>
          <a:lstStyle/>
          <a:p>
            <a:pPr algn="ctr"/>
            <a:r>
              <a:rPr lang="en-US" sz="2400" dirty="0">
                <a:latin typeface="Arial" panose="020B0604020202020204" pitchFamily="34" charset="0"/>
                <a:cs typeface="Arial" panose="020B0604020202020204" pitchFamily="34" charset="0"/>
              </a:rPr>
              <a:t>We’ll add your high school logo here when we get back to school</a:t>
            </a:r>
          </a:p>
        </p:txBody>
      </p:sp>
    </p:spTree>
    <p:extLst>
      <p:ext uri="{BB962C8B-B14F-4D97-AF65-F5344CB8AC3E}">
        <p14:creationId xmlns:p14="http://schemas.microsoft.com/office/powerpoint/2010/main" val="4072635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344</Words>
  <Application>Microsoft Macintosh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Give It Your Heart</vt:lpstr>
      <vt:lpstr>Lucida Handwriting</vt:lpstr>
      <vt:lpstr>Office Theme</vt:lpstr>
      <vt:lpstr>How to Complete your Graduation Slides</vt:lpstr>
      <vt:lpstr>Your Name</vt:lpstr>
      <vt:lpstr>PowerPoint Presentation</vt:lpstr>
      <vt:lpstr>PowerPoint Presentation</vt:lpstr>
      <vt:lpstr>PowerPoint Presentation</vt:lpstr>
      <vt:lpstr>I’ll be attending High School at…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Maggie Goneau</dc:creator>
  <cp:lastModifiedBy>Maggie Goneau</cp:lastModifiedBy>
  <cp:revision>25</cp:revision>
  <dcterms:created xsi:type="dcterms:W3CDTF">2018-11-26T15:18:05Z</dcterms:created>
  <dcterms:modified xsi:type="dcterms:W3CDTF">2020-03-17T11:23:47Z</dcterms:modified>
</cp:coreProperties>
</file>